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0" autoAdjust="0"/>
    <p:restoredTop sz="94602" autoAdjust="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60B2-E871-43E8-A1E0-A61BE5B8C3F3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73ED4-3CE4-46A1-A302-9CC0A522C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968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60B2-E871-43E8-A1E0-A61BE5B8C3F3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73ED4-3CE4-46A1-A302-9CC0A522C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672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60B2-E871-43E8-A1E0-A61BE5B8C3F3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73ED4-3CE4-46A1-A302-9CC0A522C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399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60B2-E871-43E8-A1E0-A61BE5B8C3F3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73ED4-3CE4-46A1-A302-9CC0A522C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75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60B2-E871-43E8-A1E0-A61BE5B8C3F3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73ED4-3CE4-46A1-A302-9CC0A522C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450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60B2-E871-43E8-A1E0-A61BE5B8C3F3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73ED4-3CE4-46A1-A302-9CC0A522C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585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60B2-E871-43E8-A1E0-A61BE5B8C3F3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73ED4-3CE4-46A1-A302-9CC0A522C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570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60B2-E871-43E8-A1E0-A61BE5B8C3F3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73ED4-3CE4-46A1-A302-9CC0A522C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72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60B2-E871-43E8-A1E0-A61BE5B8C3F3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73ED4-3CE4-46A1-A302-9CC0A522C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304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60B2-E871-43E8-A1E0-A61BE5B8C3F3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73ED4-3CE4-46A1-A302-9CC0A522C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410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60B2-E871-43E8-A1E0-A61BE5B8C3F3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73ED4-3CE4-46A1-A302-9CC0A522C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464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E60B2-E871-43E8-A1E0-A61BE5B8C3F3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73ED4-3CE4-46A1-A302-9CC0A522C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023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futuraclass basics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98643.882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6188" y="152400"/>
            <a:ext cx="9181465" cy="586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4379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957</TotalTime>
  <Words>0</Words>
  <Application>Microsoft Office PowerPoint</Application>
  <PresentationFormat>On-screen Show (4:3)</PresentationFormat>
  <Paragraphs>0</Paragraphs>
  <Slides>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7</cp:revision>
  <dcterms:created xsi:type="dcterms:W3CDTF">2019-09-03T03:29:07Z</dcterms:created>
  <dcterms:modified xsi:type="dcterms:W3CDTF">2019-09-03T19:26:39Z</dcterms:modified>
</cp:coreProperties>
</file>