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02" autoAdjust="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6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5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50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85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70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72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0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1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46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72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99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E60B2-E871-43E8-A1E0-A61BE5B8C3F3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73ED4-3CE4-46A1-A302-9CC0A522C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23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futuraclass basics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598643.882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6188" y="152400"/>
            <a:ext cx="9181465" cy="586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379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0</Words>
  <Application>Microsoft Office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7</cp:revision>
  <dcterms:created xsi:type="dcterms:W3CDTF">2019-09-03T03:29:07Z</dcterms:created>
  <dcterms:modified xsi:type="dcterms:W3CDTF">2019-09-03T19:26:39Z</dcterms:modified>
</cp:coreProperties>
</file>