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2" r:id="rId5"/>
    <p:sldId id="267" r:id="rId6"/>
    <p:sldId id="263" r:id="rId7"/>
    <p:sldId id="264" r:id="rId8"/>
    <p:sldId id="265" r:id="rId9"/>
    <p:sldId id="258" r:id="rId10"/>
    <p:sldId id="259" r:id="rId11"/>
    <p:sldId id="26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552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A015-8BF7-489D-8736-ACF45DCD1D4D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E686-DAAA-40C8-8A6E-98AF3A721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924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A015-8BF7-489D-8736-ACF45DCD1D4D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E686-DAAA-40C8-8A6E-98AF3A721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331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A015-8BF7-489D-8736-ACF45DCD1D4D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E686-DAAA-40C8-8A6E-98AF3A721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609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A015-8BF7-489D-8736-ACF45DCD1D4D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E686-DAAA-40C8-8A6E-98AF3A721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347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A015-8BF7-489D-8736-ACF45DCD1D4D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E686-DAAA-40C8-8A6E-98AF3A721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741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A015-8BF7-489D-8736-ACF45DCD1D4D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E686-DAAA-40C8-8A6E-98AF3A721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915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A015-8BF7-489D-8736-ACF45DCD1D4D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E686-DAAA-40C8-8A6E-98AF3A721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45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A015-8BF7-489D-8736-ACF45DCD1D4D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E686-DAAA-40C8-8A6E-98AF3A721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775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A015-8BF7-489D-8736-ACF45DCD1D4D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E686-DAAA-40C8-8A6E-98AF3A721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778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A015-8BF7-489D-8736-ACF45DCD1D4D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E686-DAAA-40C8-8A6E-98AF3A721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168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1A015-8BF7-489D-8736-ACF45DCD1D4D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E686-DAAA-40C8-8A6E-98AF3A721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495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1A015-8BF7-489D-8736-ACF45DCD1D4D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BE686-DAAA-40C8-8A6E-98AF3A721B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482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53340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House on the Hill</a:t>
            </a:r>
            <a:endParaRPr lang="en-US" sz="2400" dirty="0"/>
          </a:p>
          <a:p>
            <a:pPr algn="ctr"/>
            <a:r>
              <a:rPr lang="en-US" sz="2400" dirty="0" smtClean="0"/>
              <a:t>House blocks can be pieced or appliqued.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524000"/>
            <a:ext cx="3505200" cy="458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082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167" y="2431717"/>
            <a:ext cx="5125666" cy="42144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304800"/>
            <a:ext cx="838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House on the Hill Patchwork block is from The Lap Quilt book. There are 3 strips of pieced patterns and one long rectangle creating the hill. When I pieced the block I needed to fit the bottom strip Rectangle G </a:t>
            </a:r>
            <a:r>
              <a:rPr lang="en-US" sz="2400" dirty="0"/>
              <a:t>to the </a:t>
            </a:r>
            <a:r>
              <a:rPr lang="en-US" sz="2400" dirty="0" smtClean="0"/>
              <a:t>pieced block. That meant some adjustments to fit everything into a 12 ½” block.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83210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295400"/>
            <a:ext cx="6096000" cy="457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9200" y="457200"/>
            <a:ext cx="655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Here are my templates.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26406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38200"/>
            <a:ext cx="3867150" cy="5156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10150" y="609600"/>
            <a:ext cx="382905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This block has so many pieces I found I had to mark the book drawn block to figure out how to select fabrics, cut and piece the block.</a:t>
            </a:r>
          </a:p>
          <a:p>
            <a:r>
              <a:rPr lang="en-US" sz="2400" dirty="0" smtClean="0"/>
              <a:t>Cut your pieces. Layout the pieces. Piece chimneys C square and sky C square. Piece window C square and house C square pieces to form strips. These strips</a:t>
            </a:r>
            <a:endParaRPr lang="en-US" sz="2400" dirty="0"/>
          </a:p>
          <a:p>
            <a:r>
              <a:rPr lang="en-US" sz="2400" dirty="0" smtClean="0"/>
              <a:t>fit the B squares of the top row and C rectangles in a house row.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9305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759513"/>
            <a:ext cx="6178079" cy="46266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3000" y="533400"/>
            <a:ext cx="655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It is hard to see in this picture. I marked the back of each cut fabric to make ID as I am piecing the pieces easier.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20944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7000"/>
            <a:ext cx="5715000" cy="660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0" y="990600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Here are the 4 pieced strips.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71288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634" y="1469461"/>
            <a:ext cx="5715000" cy="4965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7800" y="304800"/>
            <a:ext cx="571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Here is the back of the pieced block. You can see were I marked the pieces To help ID them as I laid out the block.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1601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57200"/>
            <a:ext cx="5373652" cy="59677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77000" y="457200"/>
            <a:ext cx="2362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When piecing the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and second strip, make sure the chimney fits on the roof.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38628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81000"/>
            <a:ext cx="4041119" cy="62092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38800" y="1752600"/>
            <a:ext cx="327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Other styles of pieced houses.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95113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066800"/>
            <a:ext cx="5380612" cy="54562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24200" y="383232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Applique House Blocks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53754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67381"/>
            <a:ext cx="4648200" cy="602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22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4507</TotalTime>
  <Words>244</Words>
  <Application>Microsoft Office PowerPoint</Application>
  <PresentationFormat>On-screen Show (4:3)</PresentationFormat>
  <Paragraphs>13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6</cp:revision>
  <dcterms:created xsi:type="dcterms:W3CDTF">2019-07-18T02:53:32Z</dcterms:created>
  <dcterms:modified xsi:type="dcterms:W3CDTF">2019-08-16T22:33:59Z</dcterms:modified>
</cp:coreProperties>
</file>