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7" r:id="rId6"/>
    <p:sldId id="263" r:id="rId7"/>
    <p:sldId id="264" r:id="rId8"/>
    <p:sldId id="265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55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A015-8BF7-489D-8736-ACF45DCD1D4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686-DAAA-40C8-8A6E-98AF3A72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2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A015-8BF7-489D-8736-ACF45DCD1D4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686-DAAA-40C8-8A6E-98AF3A72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6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A015-8BF7-489D-8736-ACF45DCD1D4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686-DAAA-40C8-8A6E-98AF3A72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A015-8BF7-489D-8736-ACF45DCD1D4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686-DAAA-40C8-8A6E-98AF3A72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3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A015-8BF7-489D-8736-ACF45DCD1D4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686-DAAA-40C8-8A6E-98AF3A72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A015-8BF7-489D-8736-ACF45DCD1D4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686-DAAA-40C8-8A6E-98AF3A72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4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A015-8BF7-489D-8736-ACF45DCD1D4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686-DAAA-40C8-8A6E-98AF3A72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A015-8BF7-489D-8736-ACF45DCD1D4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686-DAAA-40C8-8A6E-98AF3A72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1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A015-8BF7-489D-8736-ACF45DCD1D4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686-DAAA-40C8-8A6E-98AF3A72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A015-8BF7-489D-8736-ACF45DCD1D4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686-DAAA-40C8-8A6E-98AF3A72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7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A015-8BF7-489D-8736-ACF45DCD1D4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E686-DAAA-40C8-8A6E-98AF3A72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7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A015-8BF7-489D-8736-ACF45DCD1D4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E686-DAAA-40C8-8A6E-98AF3A72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8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House on the Hill</a:t>
            </a:r>
            <a:endParaRPr lang="en-US" sz="2400" dirty="0"/>
          </a:p>
          <a:p>
            <a:pPr algn="ctr"/>
            <a:r>
              <a:rPr lang="en-US" sz="2400" dirty="0" smtClean="0"/>
              <a:t>House blocks can be pieced or appliqued.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3505200" cy="45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8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5380612" cy="5456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38323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Applique House Blocks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375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67381"/>
            <a:ext cx="4648200" cy="60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2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67" y="2431717"/>
            <a:ext cx="5125666" cy="4214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House on the Hill Patchwork block is from The Lap Quilt book. There are 3 strips of pieced patterns and one long rectangle creating the hill. When I pieced the block I needed to fit the bottom strip Rectangle G </a:t>
            </a:r>
            <a:r>
              <a:rPr lang="en-US" sz="2400" dirty="0"/>
              <a:t>to the </a:t>
            </a:r>
            <a:r>
              <a:rPr lang="en-US" sz="2400" dirty="0" smtClean="0"/>
              <a:t>pieced block. That meant some adjustments to fit everything into a 12 ½” block.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321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57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are my templates.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640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3867150" cy="515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0150" y="609600"/>
            <a:ext cx="38290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block has so many pieces I found I had to mark the book drawn block to figure out how to select fabrics, cut and piece the block.</a:t>
            </a:r>
          </a:p>
          <a:p>
            <a:r>
              <a:rPr lang="en-US" sz="2400" dirty="0" smtClean="0"/>
              <a:t>Cut your pieces. Layout the pieces. Piece chimneys C square and sky C square. Piece window C square and house C square pieces to form strips. These strips</a:t>
            </a:r>
            <a:endParaRPr lang="en-US" sz="2400" dirty="0"/>
          </a:p>
          <a:p>
            <a:r>
              <a:rPr lang="en-US" sz="2400" dirty="0" smtClean="0"/>
              <a:t>fit the B squares of the top row and C rectangles in a house row.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30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9513"/>
            <a:ext cx="6178079" cy="4626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hard to see in this picture. I marked the back of each cut fabric to make ID as I am piecing the pieces easier.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094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5715000" cy="660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99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are the 4 pieced strips.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128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34" y="1469461"/>
            <a:ext cx="5715000" cy="496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048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is the back of the pieced block. You can see were I marked the pieces To help ID them as I laid out the block.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60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5373652" cy="5967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4572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piecing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and second strip, make sure the chimney fits on the roof.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862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4041119" cy="6209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17526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styles of pieced houses.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11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4507</TotalTime>
  <Words>244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2019-07-18T02:53:32Z</dcterms:created>
  <dcterms:modified xsi:type="dcterms:W3CDTF">2019-08-16T22:33:59Z</dcterms:modified>
</cp:coreProperties>
</file>