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7" r:id="rId6"/>
    <p:sldId id="260" r:id="rId7"/>
    <p:sldId id="261" r:id="rId8"/>
    <p:sldId id="262" r:id="rId9"/>
    <p:sldId id="263" r:id="rId10"/>
    <p:sldId id="264" r:id="rId11"/>
    <p:sldId id="265" r:id="rId12"/>
    <p:sldId id="266"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296" y="-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5EFF7F-8687-4C98-B186-725D2D79BD52}" type="datetimeFigureOut">
              <a:rPr lang="en-US" smtClean="0"/>
              <a:t>4/25/2020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D3BA98-2B01-4AF4-A2A8-02191D0A7D6A}" type="slidenum">
              <a:rPr lang="en-US" smtClean="0"/>
              <a:t>‹#›</a:t>
            </a:fld>
            <a:endParaRPr lang="en-US" dirty="0"/>
          </a:p>
        </p:txBody>
      </p:sp>
    </p:spTree>
    <p:extLst>
      <p:ext uri="{BB962C8B-B14F-4D97-AF65-F5344CB8AC3E}">
        <p14:creationId xmlns:p14="http://schemas.microsoft.com/office/powerpoint/2010/main" val="1458824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5EFF7F-8687-4C98-B186-725D2D79BD52}" type="datetimeFigureOut">
              <a:rPr lang="en-US" smtClean="0"/>
              <a:t>4/25/2020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D3BA98-2B01-4AF4-A2A8-02191D0A7D6A}" type="slidenum">
              <a:rPr lang="en-US" smtClean="0"/>
              <a:t>‹#›</a:t>
            </a:fld>
            <a:endParaRPr lang="en-US" dirty="0"/>
          </a:p>
        </p:txBody>
      </p:sp>
    </p:spTree>
    <p:extLst>
      <p:ext uri="{BB962C8B-B14F-4D97-AF65-F5344CB8AC3E}">
        <p14:creationId xmlns:p14="http://schemas.microsoft.com/office/powerpoint/2010/main" val="2949545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5EFF7F-8687-4C98-B186-725D2D79BD52}" type="datetimeFigureOut">
              <a:rPr lang="en-US" smtClean="0"/>
              <a:t>4/25/2020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D3BA98-2B01-4AF4-A2A8-02191D0A7D6A}" type="slidenum">
              <a:rPr lang="en-US" smtClean="0"/>
              <a:t>‹#›</a:t>
            </a:fld>
            <a:endParaRPr lang="en-US" dirty="0"/>
          </a:p>
        </p:txBody>
      </p:sp>
    </p:spTree>
    <p:extLst>
      <p:ext uri="{BB962C8B-B14F-4D97-AF65-F5344CB8AC3E}">
        <p14:creationId xmlns:p14="http://schemas.microsoft.com/office/powerpoint/2010/main" val="4272273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5EFF7F-8687-4C98-B186-725D2D79BD52}" type="datetimeFigureOut">
              <a:rPr lang="en-US" smtClean="0"/>
              <a:t>4/25/2020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D3BA98-2B01-4AF4-A2A8-02191D0A7D6A}" type="slidenum">
              <a:rPr lang="en-US" smtClean="0"/>
              <a:t>‹#›</a:t>
            </a:fld>
            <a:endParaRPr lang="en-US" dirty="0"/>
          </a:p>
        </p:txBody>
      </p:sp>
    </p:spTree>
    <p:extLst>
      <p:ext uri="{BB962C8B-B14F-4D97-AF65-F5344CB8AC3E}">
        <p14:creationId xmlns:p14="http://schemas.microsoft.com/office/powerpoint/2010/main" val="2319636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5EFF7F-8687-4C98-B186-725D2D79BD52}" type="datetimeFigureOut">
              <a:rPr lang="en-US" smtClean="0"/>
              <a:t>4/25/2020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D3BA98-2B01-4AF4-A2A8-02191D0A7D6A}" type="slidenum">
              <a:rPr lang="en-US" smtClean="0"/>
              <a:t>‹#›</a:t>
            </a:fld>
            <a:endParaRPr lang="en-US" dirty="0"/>
          </a:p>
        </p:txBody>
      </p:sp>
    </p:spTree>
    <p:extLst>
      <p:ext uri="{BB962C8B-B14F-4D97-AF65-F5344CB8AC3E}">
        <p14:creationId xmlns:p14="http://schemas.microsoft.com/office/powerpoint/2010/main" val="139380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5EFF7F-8687-4C98-B186-725D2D79BD52}" type="datetimeFigureOut">
              <a:rPr lang="en-US" smtClean="0"/>
              <a:t>4/25/2020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D3BA98-2B01-4AF4-A2A8-02191D0A7D6A}" type="slidenum">
              <a:rPr lang="en-US" smtClean="0"/>
              <a:t>‹#›</a:t>
            </a:fld>
            <a:endParaRPr lang="en-US" dirty="0"/>
          </a:p>
        </p:txBody>
      </p:sp>
    </p:spTree>
    <p:extLst>
      <p:ext uri="{BB962C8B-B14F-4D97-AF65-F5344CB8AC3E}">
        <p14:creationId xmlns:p14="http://schemas.microsoft.com/office/powerpoint/2010/main" val="740293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5EFF7F-8687-4C98-B186-725D2D79BD52}" type="datetimeFigureOut">
              <a:rPr lang="en-US" smtClean="0"/>
              <a:t>4/25/2020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AD3BA98-2B01-4AF4-A2A8-02191D0A7D6A}" type="slidenum">
              <a:rPr lang="en-US" smtClean="0"/>
              <a:t>‹#›</a:t>
            </a:fld>
            <a:endParaRPr lang="en-US" dirty="0"/>
          </a:p>
        </p:txBody>
      </p:sp>
    </p:spTree>
    <p:extLst>
      <p:ext uri="{BB962C8B-B14F-4D97-AF65-F5344CB8AC3E}">
        <p14:creationId xmlns:p14="http://schemas.microsoft.com/office/powerpoint/2010/main" val="2101926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5EFF7F-8687-4C98-B186-725D2D79BD52}" type="datetimeFigureOut">
              <a:rPr lang="en-US" smtClean="0"/>
              <a:t>4/25/2020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AD3BA98-2B01-4AF4-A2A8-02191D0A7D6A}" type="slidenum">
              <a:rPr lang="en-US" smtClean="0"/>
              <a:t>‹#›</a:t>
            </a:fld>
            <a:endParaRPr lang="en-US" dirty="0"/>
          </a:p>
        </p:txBody>
      </p:sp>
    </p:spTree>
    <p:extLst>
      <p:ext uri="{BB962C8B-B14F-4D97-AF65-F5344CB8AC3E}">
        <p14:creationId xmlns:p14="http://schemas.microsoft.com/office/powerpoint/2010/main" val="3613182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5EFF7F-8687-4C98-B186-725D2D79BD52}" type="datetimeFigureOut">
              <a:rPr lang="en-US" smtClean="0"/>
              <a:t>4/25/2020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AD3BA98-2B01-4AF4-A2A8-02191D0A7D6A}" type="slidenum">
              <a:rPr lang="en-US" smtClean="0"/>
              <a:t>‹#›</a:t>
            </a:fld>
            <a:endParaRPr lang="en-US" dirty="0"/>
          </a:p>
        </p:txBody>
      </p:sp>
    </p:spTree>
    <p:extLst>
      <p:ext uri="{BB962C8B-B14F-4D97-AF65-F5344CB8AC3E}">
        <p14:creationId xmlns:p14="http://schemas.microsoft.com/office/powerpoint/2010/main" val="3609336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5EFF7F-8687-4C98-B186-725D2D79BD52}" type="datetimeFigureOut">
              <a:rPr lang="en-US" smtClean="0"/>
              <a:t>4/25/2020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D3BA98-2B01-4AF4-A2A8-02191D0A7D6A}" type="slidenum">
              <a:rPr lang="en-US" smtClean="0"/>
              <a:t>‹#›</a:t>
            </a:fld>
            <a:endParaRPr lang="en-US" dirty="0"/>
          </a:p>
        </p:txBody>
      </p:sp>
    </p:spTree>
    <p:extLst>
      <p:ext uri="{BB962C8B-B14F-4D97-AF65-F5344CB8AC3E}">
        <p14:creationId xmlns:p14="http://schemas.microsoft.com/office/powerpoint/2010/main" val="3682248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5EFF7F-8687-4C98-B186-725D2D79BD52}" type="datetimeFigureOut">
              <a:rPr lang="en-US" smtClean="0"/>
              <a:t>4/25/2020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D3BA98-2B01-4AF4-A2A8-02191D0A7D6A}" type="slidenum">
              <a:rPr lang="en-US" smtClean="0"/>
              <a:t>‹#›</a:t>
            </a:fld>
            <a:endParaRPr lang="en-US" dirty="0"/>
          </a:p>
        </p:txBody>
      </p:sp>
    </p:spTree>
    <p:extLst>
      <p:ext uri="{BB962C8B-B14F-4D97-AF65-F5344CB8AC3E}">
        <p14:creationId xmlns:p14="http://schemas.microsoft.com/office/powerpoint/2010/main" val="1995609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5EFF7F-8687-4C98-B186-725D2D79BD52}" type="datetimeFigureOut">
              <a:rPr lang="en-US" smtClean="0"/>
              <a:t>4/25/2020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D3BA98-2B01-4AF4-A2A8-02191D0A7D6A}" type="slidenum">
              <a:rPr lang="en-US" smtClean="0"/>
              <a:t>‹#›</a:t>
            </a:fld>
            <a:endParaRPr lang="en-US" dirty="0"/>
          </a:p>
        </p:txBody>
      </p:sp>
    </p:spTree>
    <p:extLst>
      <p:ext uri="{BB962C8B-B14F-4D97-AF65-F5344CB8AC3E}">
        <p14:creationId xmlns:p14="http://schemas.microsoft.com/office/powerpoint/2010/main" val="3800994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1335932"/>
            <a:ext cx="5867400" cy="4400550"/>
          </a:xfrm>
          <a:prstGeom prst="rect">
            <a:avLst/>
          </a:prstGeom>
        </p:spPr>
      </p:pic>
      <p:sp>
        <p:nvSpPr>
          <p:cNvPr id="5" name="TextBox 4"/>
          <p:cNvSpPr txBox="1"/>
          <p:nvPr/>
        </p:nvSpPr>
        <p:spPr>
          <a:xfrm>
            <a:off x="1905000" y="304800"/>
            <a:ext cx="5486400" cy="523220"/>
          </a:xfrm>
          <a:prstGeom prst="rect">
            <a:avLst/>
          </a:prstGeom>
          <a:noFill/>
        </p:spPr>
        <p:txBody>
          <a:bodyPr wrap="square" rtlCol="0">
            <a:spAutoFit/>
          </a:bodyPr>
          <a:lstStyle/>
          <a:p>
            <a:pPr algn="ctr"/>
            <a:r>
              <a:rPr lang="en-US" sz="2800" dirty="0" smtClean="0"/>
              <a:t>Quilt in a Day Irish Chain</a:t>
            </a:r>
            <a:endParaRPr lang="en-US" sz="2800" dirty="0"/>
          </a:p>
        </p:txBody>
      </p:sp>
    </p:spTree>
    <p:extLst>
      <p:ext uri="{BB962C8B-B14F-4D97-AF65-F5344CB8AC3E}">
        <p14:creationId xmlns:p14="http://schemas.microsoft.com/office/powerpoint/2010/main" val="1955398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228600"/>
            <a:ext cx="3886200" cy="5693866"/>
          </a:xfrm>
          <a:prstGeom prst="rect">
            <a:avLst/>
          </a:prstGeom>
          <a:noFill/>
        </p:spPr>
        <p:txBody>
          <a:bodyPr wrap="square" rtlCol="0">
            <a:spAutoFit/>
          </a:bodyPr>
          <a:lstStyle/>
          <a:p>
            <a:r>
              <a:rPr lang="en-US" sz="2800" dirty="0" smtClean="0"/>
              <a:t>You are now ready to put the strips together to form Block 1. The strips are sewn so the seam is up on one strip and down on the next. This helps lock the strips together and make the sewing more accurate. If on strip is to long to fit, place the longer strip on the bottom side as you piece to help “work it in”. </a:t>
            </a:r>
            <a:endParaRPr lang="en-US" sz="2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8200" y="383133"/>
            <a:ext cx="4038600" cy="5384800"/>
          </a:xfrm>
          <a:prstGeom prst="rect">
            <a:avLst/>
          </a:prstGeom>
        </p:spPr>
      </p:pic>
    </p:spTree>
    <p:extLst>
      <p:ext uri="{BB962C8B-B14F-4D97-AF65-F5344CB8AC3E}">
        <p14:creationId xmlns:p14="http://schemas.microsoft.com/office/powerpoint/2010/main" val="3926973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457200"/>
            <a:ext cx="7543800" cy="3046988"/>
          </a:xfrm>
          <a:prstGeom prst="rect">
            <a:avLst/>
          </a:prstGeom>
          <a:noFill/>
        </p:spPr>
        <p:txBody>
          <a:bodyPr wrap="square" rtlCol="0">
            <a:spAutoFit/>
          </a:bodyPr>
          <a:lstStyle/>
          <a:p>
            <a:r>
              <a:rPr lang="en-US" sz="2400" dirty="0" smtClean="0"/>
              <a:t>Strip 1, strip 2, strip 3, strip 2 and then strip 1 is how the block is pieced. (Refer back to the 3 sections that were sewn together when thinking about the strip 1, 2 and 3). This creates block 1. You need 8. We will stop the instruction at this point. I will send more in a few days on how to make block 2 so as not to confuse you. The picture show both block 1 and 2.Have fun!</a:t>
            </a:r>
          </a:p>
          <a:p>
            <a:endParaRPr lang="en-US" sz="2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3200400"/>
            <a:ext cx="4419600" cy="3314700"/>
          </a:xfrm>
          <a:prstGeom prst="rect">
            <a:avLst/>
          </a:prstGeom>
        </p:spPr>
      </p:pic>
    </p:spTree>
    <p:extLst>
      <p:ext uri="{BB962C8B-B14F-4D97-AF65-F5344CB8AC3E}">
        <p14:creationId xmlns:p14="http://schemas.microsoft.com/office/powerpoint/2010/main" val="3589380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609600"/>
            <a:ext cx="6019800" cy="3046988"/>
          </a:xfrm>
          <a:prstGeom prst="rect">
            <a:avLst/>
          </a:prstGeom>
          <a:noFill/>
        </p:spPr>
        <p:txBody>
          <a:bodyPr wrap="square" rtlCol="0">
            <a:spAutoFit/>
          </a:bodyPr>
          <a:lstStyle/>
          <a:p>
            <a:r>
              <a:rPr lang="en-US" sz="2400" dirty="0" smtClean="0"/>
              <a:t>Send me a picture of your progress to show me you understand the instructions. Send me a picture of your progress to show me you understand the instructions.</a:t>
            </a:r>
          </a:p>
          <a:p>
            <a:endParaRPr lang="en-US" sz="2400" dirty="0"/>
          </a:p>
          <a:p>
            <a:r>
              <a:rPr lang="en-US" sz="2400" dirty="0" smtClean="0"/>
              <a:t>You will need to concentrate on the next steps as they involve YOUR MEASUREMENTS. Write them down.</a:t>
            </a:r>
            <a:endParaRPr lang="en-US" sz="2400" dirty="0"/>
          </a:p>
        </p:txBody>
      </p:sp>
    </p:spTree>
    <p:extLst>
      <p:ext uri="{BB962C8B-B14F-4D97-AF65-F5344CB8AC3E}">
        <p14:creationId xmlns:p14="http://schemas.microsoft.com/office/powerpoint/2010/main" val="147105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533400"/>
            <a:ext cx="4419600" cy="5632311"/>
          </a:xfrm>
          <a:prstGeom prst="rect">
            <a:avLst/>
          </a:prstGeom>
          <a:noFill/>
        </p:spPr>
        <p:txBody>
          <a:bodyPr wrap="square" rtlCol="0">
            <a:spAutoFit/>
          </a:bodyPr>
          <a:lstStyle/>
          <a:p>
            <a:r>
              <a:rPr lang="en-US" sz="2400" dirty="0" smtClean="0"/>
              <a:t>The next step is to press the block 1 well. Once you have pressed, measure the width and the height of the block. Take the smallest measurement from one of the 8 blocks you have sewn. It should be about 10”. Make the block a square. Each person will have a different measurement based on how they sewed. </a:t>
            </a:r>
            <a:r>
              <a:rPr lang="en-US" sz="2400" dirty="0" smtClean="0">
                <a:solidFill>
                  <a:srgbClr val="FF0000"/>
                </a:solidFill>
              </a:rPr>
              <a:t>My block was 9 ¾” so I carefully trimmed all my blocks to 9 ¾” square. (The measurement of block 1 needs to match block 2.) write down the measurements!!!</a:t>
            </a:r>
            <a:endParaRPr lang="en-US" sz="2400" dirty="0">
              <a:solidFill>
                <a:srgbClr val="FF00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7877" y="685800"/>
            <a:ext cx="3683000" cy="2762250"/>
          </a:xfrm>
          <a:prstGeom prst="rect">
            <a:avLst/>
          </a:prstGeom>
        </p:spPr>
      </p:pic>
    </p:spTree>
    <p:extLst>
      <p:ext uri="{BB962C8B-B14F-4D97-AF65-F5344CB8AC3E}">
        <p14:creationId xmlns:p14="http://schemas.microsoft.com/office/powerpoint/2010/main" val="2285538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304800"/>
            <a:ext cx="6477000" cy="2308324"/>
          </a:xfrm>
          <a:prstGeom prst="rect">
            <a:avLst/>
          </a:prstGeom>
          <a:noFill/>
        </p:spPr>
        <p:txBody>
          <a:bodyPr wrap="square" rtlCol="0">
            <a:spAutoFit/>
          </a:bodyPr>
          <a:lstStyle/>
          <a:p>
            <a:r>
              <a:rPr lang="en-US" sz="2400" dirty="0" smtClean="0"/>
              <a:t>To take the next measurement, you need is the to turn block 1 to the wrong side and measure the width of the 3 inner strips as they are sewn. Include the seam allowance. My measurement was 6 ¼”. I cut a strip 45” wide by 6 ¼” for the center of block 2. (Write down the measurement)</a:t>
            </a: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2743200"/>
            <a:ext cx="2857500" cy="3810000"/>
          </a:xfrm>
          <a:prstGeom prst="rect">
            <a:avLst/>
          </a:prstGeom>
        </p:spPr>
      </p:pic>
    </p:spTree>
    <p:extLst>
      <p:ext uri="{BB962C8B-B14F-4D97-AF65-F5344CB8AC3E}">
        <p14:creationId xmlns:p14="http://schemas.microsoft.com/office/powerpoint/2010/main" val="1806292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400" y="2906256"/>
            <a:ext cx="2609850" cy="3479800"/>
          </a:xfrm>
          <a:prstGeom prst="rect">
            <a:avLst/>
          </a:prstGeom>
        </p:spPr>
      </p:pic>
      <p:sp>
        <p:nvSpPr>
          <p:cNvPr id="3" name="TextBox 2"/>
          <p:cNvSpPr txBox="1"/>
          <p:nvPr/>
        </p:nvSpPr>
        <p:spPr>
          <a:xfrm>
            <a:off x="914400" y="228600"/>
            <a:ext cx="6400800" cy="2677656"/>
          </a:xfrm>
          <a:prstGeom prst="rect">
            <a:avLst/>
          </a:prstGeom>
          <a:noFill/>
        </p:spPr>
        <p:txBody>
          <a:bodyPr wrap="square" rtlCol="0">
            <a:spAutoFit/>
          </a:bodyPr>
          <a:lstStyle/>
          <a:p>
            <a:r>
              <a:rPr lang="en-US" sz="2400" dirty="0" smtClean="0"/>
              <a:t>I sewed a dark 2 ½” strip to each side of the 6 ¼” strip. Once the darks were sewn to the center strip I cut 2 ½” strips from the sewn strip, you will need 16. The finished cut strip should measure 9 ¾” X 2 ½” </a:t>
            </a:r>
            <a:r>
              <a:rPr lang="en-US" sz="2400" dirty="0" smtClean="0">
                <a:solidFill>
                  <a:srgbClr val="FF0000"/>
                </a:solidFill>
              </a:rPr>
              <a:t>(or your own measurement that you did when you measured block 1.</a:t>
            </a:r>
            <a:r>
              <a:rPr lang="en-US" sz="2400" dirty="0" smtClean="0"/>
              <a:t>) I needed enough strips to make 8 block 2.</a:t>
            </a:r>
            <a:endParaRPr lang="en-US" sz="2400" dirty="0"/>
          </a:p>
        </p:txBody>
      </p:sp>
    </p:spTree>
    <p:extLst>
      <p:ext uri="{BB962C8B-B14F-4D97-AF65-F5344CB8AC3E}">
        <p14:creationId xmlns:p14="http://schemas.microsoft.com/office/powerpoint/2010/main" val="1576941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914400"/>
            <a:ext cx="3714750" cy="4953000"/>
          </a:xfrm>
          <a:prstGeom prst="rect">
            <a:avLst/>
          </a:prstGeom>
        </p:spPr>
      </p:pic>
      <p:sp>
        <p:nvSpPr>
          <p:cNvPr id="3" name="TextBox 2"/>
          <p:cNvSpPr txBox="1"/>
          <p:nvPr/>
        </p:nvSpPr>
        <p:spPr>
          <a:xfrm>
            <a:off x="5029200" y="609600"/>
            <a:ext cx="3581400" cy="3785652"/>
          </a:xfrm>
          <a:prstGeom prst="rect">
            <a:avLst/>
          </a:prstGeom>
          <a:noFill/>
        </p:spPr>
        <p:txBody>
          <a:bodyPr wrap="square" rtlCol="0">
            <a:spAutoFit/>
          </a:bodyPr>
          <a:lstStyle/>
          <a:p>
            <a:r>
              <a:rPr lang="en-US" sz="2400" dirty="0" smtClean="0"/>
              <a:t>You next step is to cut several strips 6 ¼” X 9 ¾” for the center of block 2.</a:t>
            </a:r>
          </a:p>
          <a:p>
            <a:endParaRPr lang="en-US" sz="2400" dirty="0"/>
          </a:p>
          <a:p>
            <a:r>
              <a:rPr lang="en-US" sz="2400" dirty="0" smtClean="0"/>
              <a:t>Using a ¼” seam sew the 2 ½” strips made in the previous step to each side of the center. The finished block should measure 9 ¾” square.</a:t>
            </a:r>
            <a:endParaRPr lang="en-US" sz="2400" dirty="0"/>
          </a:p>
        </p:txBody>
      </p:sp>
    </p:spTree>
    <p:extLst>
      <p:ext uri="{BB962C8B-B14F-4D97-AF65-F5344CB8AC3E}">
        <p14:creationId xmlns:p14="http://schemas.microsoft.com/office/powerpoint/2010/main" val="324237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4800"/>
            <a:ext cx="7924800" cy="1200329"/>
          </a:xfrm>
          <a:prstGeom prst="rect">
            <a:avLst/>
          </a:prstGeom>
          <a:noFill/>
        </p:spPr>
        <p:txBody>
          <a:bodyPr wrap="square" rtlCol="0">
            <a:spAutoFit/>
          </a:bodyPr>
          <a:lstStyle/>
          <a:p>
            <a:r>
              <a:rPr lang="en-US" sz="2400" dirty="0" smtClean="0"/>
              <a:t>When you finish sewing Block 2 make sure you press well. Block 1 and 2 should measure the same size.</a:t>
            </a:r>
          </a:p>
          <a:p>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677" y="1981200"/>
            <a:ext cx="4165600" cy="31242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3076" y="1758950"/>
            <a:ext cx="3333750" cy="4445000"/>
          </a:xfrm>
          <a:prstGeom prst="rect">
            <a:avLst/>
          </a:prstGeom>
        </p:spPr>
      </p:pic>
    </p:spTree>
    <p:extLst>
      <p:ext uri="{BB962C8B-B14F-4D97-AF65-F5344CB8AC3E}">
        <p14:creationId xmlns:p14="http://schemas.microsoft.com/office/powerpoint/2010/main" val="3996363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990600"/>
            <a:ext cx="4095750" cy="5461000"/>
          </a:xfrm>
          <a:prstGeom prst="rect">
            <a:avLst/>
          </a:prstGeom>
        </p:spPr>
      </p:pic>
      <p:sp>
        <p:nvSpPr>
          <p:cNvPr id="3" name="TextBox 2"/>
          <p:cNvSpPr txBox="1"/>
          <p:nvPr/>
        </p:nvSpPr>
        <p:spPr>
          <a:xfrm>
            <a:off x="304800" y="457200"/>
            <a:ext cx="3505200" cy="1569660"/>
          </a:xfrm>
          <a:prstGeom prst="rect">
            <a:avLst/>
          </a:prstGeom>
          <a:noFill/>
        </p:spPr>
        <p:txBody>
          <a:bodyPr wrap="square" rtlCol="0">
            <a:spAutoFit/>
          </a:bodyPr>
          <a:lstStyle/>
          <a:p>
            <a:r>
              <a:rPr lang="en-US" sz="2400" dirty="0" smtClean="0"/>
              <a:t>You will now layout the blocks to form the Irish Chain. You will have 4 rows of 4 blocks.</a:t>
            </a:r>
            <a:endParaRPr lang="en-US" sz="2400" dirty="0"/>
          </a:p>
        </p:txBody>
      </p:sp>
    </p:spTree>
    <p:extLst>
      <p:ext uri="{BB962C8B-B14F-4D97-AF65-F5344CB8AC3E}">
        <p14:creationId xmlns:p14="http://schemas.microsoft.com/office/powerpoint/2010/main" val="1203344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05400" y="1447800"/>
            <a:ext cx="3429000" cy="3785652"/>
          </a:xfrm>
          <a:prstGeom prst="rect">
            <a:avLst/>
          </a:prstGeom>
          <a:noFill/>
        </p:spPr>
        <p:txBody>
          <a:bodyPr wrap="square" rtlCol="0">
            <a:spAutoFit/>
          </a:bodyPr>
          <a:lstStyle/>
          <a:p>
            <a:r>
              <a:rPr lang="en-US" sz="2000" dirty="0" smtClean="0"/>
              <a:t>Here is my sewn Irish Chain quilt body. I have borders to add. Since I am using fabrics I had on hand I need to make the striped border with the checkerboard corners. I did not have enough fabric to squeeze it out.</a:t>
            </a:r>
          </a:p>
          <a:p>
            <a:endParaRPr lang="en-US" sz="2000" dirty="0"/>
          </a:p>
          <a:p>
            <a:r>
              <a:rPr lang="en-US" sz="2000" dirty="0" smtClean="0"/>
              <a:t>I will also show the </a:t>
            </a:r>
            <a:r>
              <a:rPr lang="en-US" sz="2000" dirty="0" err="1" smtClean="0"/>
              <a:t>seminole</a:t>
            </a:r>
            <a:r>
              <a:rPr lang="en-US" sz="2000" dirty="0" smtClean="0"/>
              <a:t> borders later.</a:t>
            </a:r>
          </a:p>
          <a:p>
            <a:endParaRPr lang="en-US" sz="2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361333"/>
            <a:ext cx="4114800" cy="5486400"/>
          </a:xfrm>
          <a:prstGeom prst="rect">
            <a:avLst/>
          </a:prstGeom>
        </p:spPr>
      </p:pic>
    </p:spTree>
    <p:extLst>
      <p:ext uri="{BB962C8B-B14F-4D97-AF65-F5344CB8AC3E}">
        <p14:creationId xmlns:p14="http://schemas.microsoft.com/office/powerpoint/2010/main" val="4060508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152400"/>
            <a:ext cx="8382000" cy="5693866"/>
          </a:xfrm>
          <a:prstGeom prst="rect">
            <a:avLst/>
          </a:prstGeom>
          <a:noFill/>
        </p:spPr>
        <p:txBody>
          <a:bodyPr wrap="square" rtlCol="0">
            <a:spAutoFit/>
          </a:bodyPr>
          <a:lstStyle/>
          <a:p>
            <a:r>
              <a:rPr lang="en-US" sz="2800" dirty="0" smtClean="0"/>
              <a:t>The Irish Chain book by Eleanor Burns and Quilt in a Day is available on line. You can buy a used copy for as little as $5.00. Just Google search.</a:t>
            </a:r>
          </a:p>
          <a:p>
            <a:endParaRPr lang="en-US" sz="2800" dirty="0"/>
          </a:p>
          <a:p>
            <a:r>
              <a:rPr lang="en-US" sz="2800" dirty="0" smtClean="0"/>
              <a:t>I did follow the book but found some errors. The instructions were not always clear to me but I have made corrections and have taken pictures step by step to help you. I suggest you might want your own copy of the instructions.</a:t>
            </a:r>
          </a:p>
          <a:p>
            <a:endParaRPr lang="en-US" sz="2800" dirty="0"/>
          </a:p>
          <a:p>
            <a:r>
              <a:rPr lang="en-US" sz="2800" dirty="0" smtClean="0"/>
              <a:t>Since we are all isolated for several weeks I thought you may want to take on a new project while waiting for the lap quilt club to resume. I think you will enjoy this quilt.</a:t>
            </a:r>
            <a:endParaRPr lang="en-US" sz="2800" dirty="0"/>
          </a:p>
        </p:txBody>
      </p:sp>
    </p:spTree>
    <p:extLst>
      <p:ext uri="{BB962C8B-B14F-4D97-AF65-F5344CB8AC3E}">
        <p14:creationId xmlns:p14="http://schemas.microsoft.com/office/powerpoint/2010/main" val="3244805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86200" y="228600"/>
            <a:ext cx="4648200" cy="6370975"/>
          </a:xfrm>
          <a:prstGeom prst="rect">
            <a:avLst/>
          </a:prstGeom>
          <a:noFill/>
        </p:spPr>
        <p:txBody>
          <a:bodyPr wrap="square" rtlCol="0">
            <a:spAutoFit/>
          </a:bodyPr>
          <a:lstStyle/>
          <a:p>
            <a:r>
              <a:rPr lang="en-US" sz="2400" dirty="0" smtClean="0"/>
              <a:t>You will need 3 fabrics for the Double Irish Chain! Call them Light, Medium and Dark and paste them in your book to remember which is which. I have picked the baby size quilt.  I used fabrics I had in stock and so my quilt is very untraditional. I assigned one light, one medium and one dark.</a:t>
            </a:r>
          </a:p>
          <a:p>
            <a:endParaRPr lang="en-US" sz="2400" dirty="0"/>
          </a:p>
          <a:p>
            <a:r>
              <a:rPr lang="en-US" sz="2400" dirty="0" smtClean="0"/>
              <a:t>I thought we could work on the Seminole border later. If the virus keeps us longer than a month I might make instructions for you to follow.</a:t>
            </a:r>
          </a:p>
          <a:p>
            <a:endParaRPr lang="en-US" sz="2400" dirty="0"/>
          </a:p>
          <a:p>
            <a:endParaRPr lang="en-US" sz="24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 y="838200"/>
            <a:ext cx="3524250" cy="4699000"/>
          </a:xfrm>
          <a:prstGeom prst="rect">
            <a:avLst/>
          </a:prstGeom>
        </p:spPr>
      </p:pic>
    </p:spTree>
    <p:extLst>
      <p:ext uri="{BB962C8B-B14F-4D97-AF65-F5344CB8AC3E}">
        <p14:creationId xmlns:p14="http://schemas.microsoft.com/office/powerpoint/2010/main" val="3076270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685800"/>
            <a:ext cx="7620000" cy="4893647"/>
          </a:xfrm>
          <a:prstGeom prst="rect">
            <a:avLst/>
          </a:prstGeom>
          <a:noFill/>
        </p:spPr>
        <p:txBody>
          <a:bodyPr wrap="square" rtlCol="0">
            <a:spAutoFit/>
          </a:bodyPr>
          <a:lstStyle/>
          <a:p>
            <a:r>
              <a:rPr lang="en-US" sz="2400" dirty="0" smtClean="0"/>
              <a:t>Yardage includes Seminole border and binding.</a:t>
            </a:r>
          </a:p>
          <a:p>
            <a:endParaRPr lang="en-US" sz="2400" dirty="0"/>
          </a:p>
          <a:p>
            <a:r>
              <a:rPr lang="en-US" sz="2400" dirty="0" smtClean="0"/>
              <a:t>Finished quilt is 53” X  53”</a:t>
            </a:r>
          </a:p>
          <a:p>
            <a:endParaRPr lang="en-US" sz="2400" dirty="0"/>
          </a:p>
          <a:p>
            <a:r>
              <a:rPr lang="en-US" sz="2400" dirty="0" smtClean="0"/>
              <a:t>Light - 2 yds</a:t>
            </a:r>
          </a:p>
          <a:p>
            <a:r>
              <a:rPr lang="en-US" sz="2400" dirty="0" smtClean="0"/>
              <a:t>Medium- 1 5/8 yds</a:t>
            </a:r>
          </a:p>
          <a:p>
            <a:r>
              <a:rPr lang="en-US" sz="2400" dirty="0" smtClean="0"/>
              <a:t>Dark – 1 ½ yds</a:t>
            </a:r>
          </a:p>
          <a:p>
            <a:r>
              <a:rPr lang="en-US" sz="2400" dirty="0" smtClean="0"/>
              <a:t>Binding – 5/8 yd</a:t>
            </a:r>
          </a:p>
          <a:p>
            <a:r>
              <a:rPr lang="en-US" sz="2400" dirty="0" smtClean="0"/>
              <a:t>Backing – 3 ½ yds (or you can use a double faced quilted back to replace the batting and backing).</a:t>
            </a:r>
          </a:p>
          <a:p>
            <a:r>
              <a:rPr lang="en-US" sz="2400" dirty="0" smtClean="0"/>
              <a:t>Batting – 3 ½ yds or a size larger then the finished quilt.</a:t>
            </a:r>
          </a:p>
          <a:p>
            <a:r>
              <a:rPr lang="en-US" sz="2400" dirty="0" smtClean="0"/>
              <a:t>( you can wait on the backing and batting until you are ready. Unless you want it to match the front.)</a:t>
            </a:r>
            <a:endParaRPr lang="en-US" sz="2400" dirty="0"/>
          </a:p>
        </p:txBody>
      </p:sp>
    </p:spTree>
    <p:extLst>
      <p:ext uri="{BB962C8B-B14F-4D97-AF65-F5344CB8AC3E}">
        <p14:creationId xmlns:p14="http://schemas.microsoft.com/office/powerpoint/2010/main" val="3305869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228600"/>
            <a:ext cx="7239000" cy="1938992"/>
          </a:xfrm>
          <a:prstGeom prst="rect">
            <a:avLst/>
          </a:prstGeom>
          <a:noFill/>
        </p:spPr>
        <p:txBody>
          <a:bodyPr wrap="square" rtlCol="0">
            <a:spAutoFit/>
          </a:bodyPr>
          <a:lstStyle/>
          <a:p>
            <a:r>
              <a:rPr lang="en-US" sz="2400" dirty="0" smtClean="0"/>
              <a:t>This is a rotary cutter quilt. Most of the strips are 2 ½”. Please cut accurately. You may want to mark your ruler with quilter’s tape to bring your eye to the right cut line. Quilter’s marking tape is made by Omnigrid. Find the tape on line in a google search.</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044142"/>
            <a:ext cx="2362200" cy="241050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3900" y="3048000"/>
            <a:ext cx="3479800" cy="2235200"/>
          </a:xfrm>
          <a:prstGeom prst="rect">
            <a:avLst/>
          </a:prstGeom>
        </p:spPr>
      </p:pic>
    </p:spTree>
    <p:extLst>
      <p:ext uri="{BB962C8B-B14F-4D97-AF65-F5344CB8AC3E}">
        <p14:creationId xmlns:p14="http://schemas.microsoft.com/office/powerpoint/2010/main" val="3346913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381000"/>
            <a:ext cx="7467600" cy="5632311"/>
          </a:xfrm>
          <a:prstGeom prst="rect">
            <a:avLst/>
          </a:prstGeom>
          <a:noFill/>
        </p:spPr>
        <p:txBody>
          <a:bodyPr wrap="square" rtlCol="0">
            <a:spAutoFit/>
          </a:bodyPr>
          <a:lstStyle/>
          <a:p>
            <a:r>
              <a:rPr lang="en-US" sz="2400" dirty="0" smtClean="0"/>
              <a:t>For a double Irish chain you will cut strips of fabric 2 ½” wide across the 45” width of the fabric.</a:t>
            </a:r>
          </a:p>
          <a:p>
            <a:r>
              <a:rPr lang="en-US" sz="2400" dirty="0" smtClean="0"/>
              <a:t>3 - 2 ½” strips of light</a:t>
            </a:r>
          </a:p>
          <a:p>
            <a:r>
              <a:rPr lang="en-US" sz="2400" dirty="0" smtClean="0"/>
              <a:t>5 -  2 ½” strips of medium</a:t>
            </a:r>
          </a:p>
          <a:p>
            <a:r>
              <a:rPr lang="en-US" sz="2400" dirty="0" smtClean="0"/>
              <a:t>9 – 2 ½” strips of dark</a:t>
            </a:r>
          </a:p>
          <a:p>
            <a:r>
              <a:rPr lang="en-US" sz="2400" dirty="0" smtClean="0"/>
              <a:t>Set the additional fabric aside for the borders</a:t>
            </a:r>
          </a:p>
          <a:p>
            <a:endParaRPr lang="en-US" sz="2400" dirty="0"/>
          </a:p>
          <a:p>
            <a:r>
              <a:rPr lang="en-US" sz="2400" dirty="0" smtClean="0"/>
              <a:t>You will be sewing 3 groups of 5 strip combinations. Pay attention to light, medium and dark paste up I asked you to make at the beginning. Use a ¼” seam and be accurate, it will pay off later.</a:t>
            </a:r>
          </a:p>
          <a:p>
            <a:endParaRPr lang="en-US" sz="2400" dirty="0"/>
          </a:p>
          <a:p>
            <a:r>
              <a:rPr lang="en-US" sz="2400" dirty="0" smtClean="0"/>
              <a:t>Refer to the sewn picture of strips in the next page.</a:t>
            </a:r>
          </a:p>
          <a:p>
            <a:endParaRPr lang="en-US" sz="2400" dirty="0" smtClean="0"/>
          </a:p>
          <a:p>
            <a:endParaRPr lang="en-US" sz="2400" dirty="0"/>
          </a:p>
        </p:txBody>
      </p:sp>
    </p:spTree>
    <p:extLst>
      <p:ext uri="{BB962C8B-B14F-4D97-AF65-F5344CB8AC3E}">
        <p14:creationId xmlns:p14="http://schemas.microsoft.com/office/powerpoint/2010/main" val="1602748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571500"/>
            <a:ext cx="7620000" cy="5715000"/>
          </a:xfrm>
          <a:prstGeom prst="rect">
            <a:avLst/>
          </a:prstGeom>
        </p:spPr>
      </p:pic>
    </p:spTree>
    <p:extLst>
      <p:ext uri="{BB962C8B-B14F-4D97-AF65-F5344CB8AC3E}">
        <p14:creationId xmlns:p14="http://schemas.microsoft.com/office/powerpoint/2010/main" val="3470713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228600"/>
            <a:ext cx="8229600" cy="3108543"/>
          </a:xfrm>
          <a:prstGeom prst="rect">
            <a:avLst/>
          </a:prstGeom>
          <a:noFill/>
        </p:spPr>
        <p:txBody>
          <a:bodyPr wrap="square" rtlCol="0">
            <a:spAutoFit/>
          </a:bodyPr>
          <a:lstStyle/>
          <a:p>
            <a:r>
              <a:rPr lang="en-US" sz="2800" dirty="0" smtClean="0"/>
              <a:t>Section 1 is sewn – medium, dark, light, dark, medium</a:t>
            </a:r>
            <a:endParaRPr lang="en-US" sz="2800" dirty="0"/>
          </a:p>
          <a:p>
            <a:r>
              <a:rPr lang="en-US" sz="2800" dirty="0" smtClean="0"/>
              <a:t>Section 2 is sewn - dark, medium, dark, medium, dark</a:t>
            </a:r>
          </a:p>
          <a:p>
            <a:r>
              <a:rPr lang="en-US" sz="2800" dirty="0" smtClean="0"/>
              <a:t>Section 3 is sewn - light, dark, medium, dark, light</a:t>
            </a:r>
          </a:p>
          <a:p>
            <a:endParaRPr lang="en-US" sz="2800" dirty="0"/>
          </a:p>
          <a:p>
            <a:r>
              <a:rPr lang="en-US" sz="2800" dirty="0" smtClean="0"/>
              <a:t>Compare the instructions to my picture-</a:t>
            </a:r>
          </a:p>
          <a:p>
            <a:endParaRPr lang="en-US" sz="2800" dirty="0" smtClean="0"/>
          </a:p>
          <a:p>
            <a:endParaRPr lang="en-US" sz="2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 y="2590800"/>
            <a:ext cx="4953000" cy="3714750"/>
          </a:xfrm>
          <a:prstGeom prst="rect">
            <a:avLst/>
          </a:prstGeom>
        </p:spPr>
      </p:pic>
    </p:spTree>
    <p:extLst>
      <p:ext uri="{BB962C8B-B14F-4D97-AF65-F5344CB8AC3E}">
        <p14:creationId xmlns:p14="http://schemas.microsoft.com/office/powerpoint/2010/main" val="676292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52400"/>
            <a:ext cx="3657599" cy="6555641"/>
          </a:xfrm>
          <a:prstGeom prst="rect">
            <a:avLst/>
          </a:prstGeom>
          <a:noFill/>
        </p:spPr>
        <p:txBody>
          <a:bodyPr wrap="square" rtlCol="0">
            <a:spAutoFit/>
          </a:bodyPr>
          <a:lstStyle/>
          <a:p>
            <a:r>
              <a:rPr lang="en-US" sz="2800" dirty="0" smtClean="0"/>
              <a:t>Make sure the strips are pressed to one side and the seam from the right side of the work is opened, not creased. Once the 3 sections are pressed you are ready to cut 2  ½” strips across the sections. You will have 3 plies (sections) of 2 ½” strips. Be careful when cutting as you have just enough fabric to cut the strips.</a:t>
            </a:r>
          </a:p>
          <a:p>
            <a:endParaRPr lang="en-US"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228600"/>
            <a:ext cx="5029200" cy="3771900"/>
          </a:xfrm>
          <a:prstGeom prst="rect">
            <a:avLst/>
          </a:prstGeom>
        </p:spPr>
      </p:pic>
    </p:spTree>
    <p:extLst>
      <p:ext uri="{BB962C8B-B14F-4D97-AF65-F5344CB8AC3E}">
        <p14:creationId xmlns:p14="http://schemas.microsoft.com/office/powerpoint/2010/main" val="14761246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3023</TotalTime>
  <Words>1192</Words>
  <Application>Microsoft Office PowerPoint</Application>
  <PresentationFormat>On-screen Show (4:3)</PresentationFormat>
  <Paragraphs>52</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16</cp:revision>
  <dcterms:created xsi:type="dcterms:W3CDTF">2020-04-14T00:20:47Z</dcterms:created>
  <dcterms:modified xsi:type="dcterms:W3CDTF">2020-04-27T02:44:05Z</dcterms:modified>
</cp:coreProperties>
</file>