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145882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294954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427227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231963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EFF7F-8687-4C98-B186-725D2D79BD5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13938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EFF7F-8687-4C98-B186-725D2D79BD5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74029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EFF7F-8687-4C98-B186-725D2D79BD52}"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210192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EFF7F-8687-4C98-B186-725D2D79BD52}"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361318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EFF7F-8687-4C98-B186-725D2D79BD52}"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360933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FF7F-8687-4C98-B186-725D2D79BD5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368224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FF7F-8687-4C98-B186-725D2D79BD5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a:p>
        </p:txBody>
      </p:sp>
    </p:spTree>
    <p:extLst>
      <p:ext uri="{BB962C8B-B14F-4D97-AF65-F5344CB8AC3E}">
        <p14:creationId xmlns:p14="http://schemas.microsoft.com/office/powerpoint/2010/main" val="199560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FF7F-8687-4C98-B186-725D2D79BD52}" type="datetimeFigureOut">
              <a:rPr lang="en-US" smtClean="0"/>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BA98-2B01-4AF4-A2A8-02191D0A7D6A}" type="slidenum">
              <a:rPr lang="en-US" smtClean="0"/>
              <a:t>‹#›</a:t>
            </a:fld>
            <a:endParaRPr lang="en-US"/>
          </a:p>
        </p:txBody>
      </p:sp>
    </p:spTree>
    <p:extLst>
      <p:ext uri="{BB962C8B-B14F-4D97-AF65-F5344CB8AC3E}">
        <p14:creationId xmlns:p14="http://schemas.microsoft.com/office/powerpoint/2010/main" val="380099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335932"/>
            <a:ext cx="5867400" cy="4400550"/>
          </a:xfrm>
          <a:prstGeom prst="rect">
            <a:avLst/>
          </a:prstGeom>
        </p:spPr>
      </p:pic>
      <p:sp>
        <p:nvSpPr>
          <p:cNvPr id="5" name="TextBox 4"/>
          <p:cNvSpPr txBox="1"/>
          <p:nvPr/>
        </p:nvSpPr>
        <p:spPr>
          <a:xfrm>
            <a:off x="1905000" y="304800"/>
            <a:ext cx="5486400" cy="523220"/>
          </a:xfrm>
          <a:prstGeom prst="rect">
            <a:avLst/>
          </a:prstGeom>
          <a:noFill/>
        </p:spPr>
        <p:txBody>
          <a:bodyPr wrap="square" rtlCol="0">
            <a:spAutoFit/>
          </a:bodyPr>
          <a:lstStyle/>
          <a:p>
            <a:pPr algn="ctr"/>
            <a:r>
              <a:rPr lang="en-US" sz="2800" dirty="0" smtClean="0"/>
              <a:t>Quilt in a Day Irish Chain</a:t>
            </a:r>
            <a:endParaRPr lang="en-US" sz="2800" dirty="0"/>
          </a:p>
        </p:txBody>
      </p:sp>
    </p:spTree>
    <p:extLst>
      <p:ext uri="{BB962C8B-B14F-4D97-AF65-F5344CB8AC3E}">
        <p14:creationId xmlns:p14="http://schemas.microsoft.com/office/powerpoint/2010/main" val="195539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3886200" cy="5693866"/>
          </a:xfrm>
          <a:prstGeom prst="rect">
            <a:avLst/>
          </a:prstGeom>
          <a:noFill/>
        </p:spPr>
        <p:txBody>
          <a:bodyPr wrap="square" rtlCol="0">
            <a:spAutoFit/>
          </a:bodyPr>
          <a:lstStyle/>
          <a:p>
            <a:r>
              <a:rPr lang="en-US" sz="2800" dirty="0" smtClean="0"/>
              <a:t>You are now ready to put the strips together to form Block 1. The strips are sewn so the seam is up on one strip and down on the next. This helps lock the strips together and make the sewing more accurate. If on strip is to long to fit, place the longer strip on the bottom side as you piece to help “work it in”.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83133"/>
            <a:ext cx="4038600" cy="5384800"/>
          </a:xfrm>
          <a:prstGeom prst="rect">
            <a:avLst/>
          </a:prstGeom>
        </p:spPr>
      </p:pic>
    </p:spTree>
    <p:extLst>
      <p:ext uri="{BB962C8B-B14F-4D97-AF65-F5344CB8AC3E}">
        <p14:creationId xmlns:p14="http://schemas.microsoft.com/office/powerpoint/2010/main" val="392697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543800" cy="3046988"/>
          </a:xfrm>
          <a:prstGeom prst="rect">
            <a:avLst/>
          </a:prstGeom>
          <a:noFill/>
        </p:spPr>
        <p:txBody>
          <a:bodyPr wrap="square" rtlCol="0">
            <a:spAutoFit/>
          </a:bodyPr>
          <a:lstStyle/>
          <a:p>
            <a:r>
              <a:rPr lang="en-US" sz="2400" dirty="0" smtClean="0"/>
              <a:t>Strip 1, strip 2, strip 3, strip 2 and then strip 1 is how the block is pieced. (Refer back to the 3 sections that were sewn together when thinking about the strip 1, 2 and 3). This creates block 1. You need 8. We will stop the instruction at this point. I will send more in a few days on how to make block 2 so as not to confuse you. The picture show both block 1 and 2.Have fun!</a:t>
            </a:r>
          </a:p>
          <a:p>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200400"/>
            <a:ext cx="4419600" cy="3314700"/>
          </a:xfrm>
          <a:prstGeom prst="rect">
            <a:avLst/>
          </a:prstGeom>
        </p:spPr>
      </p:pic>
    </p:spTree>
    <p:extLst>
      <p:ext uri="{BB962C8B-B14F-4D97-AF65-F5344CB8AC3E}">
        <p14:creationId xmlns:p14="http://schemas.microsoft.com/office/powerpoint/2010/main" val="358938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019800" cy="830997"/>
          </a:xfrm>
          <a:prstGeom prst="rect">
            <a:avLst/>
          </a:prstGeom>
          <a:noFill/>
        </p:spPr>
        <p:txBody>
          <a:bodyPr wrap="square" rtlCol="0">
            <a:spAutoFit/>
          </a:bodyPr>
          <a:lstStyle/>
          <a:p>
            <a:r>
              <a:rPr lang="en-US" sz="2400" dirty="0" smtClean="0"/>
              <a:t>Send me a picture of your progress to show me you understand the instructions.</a:t>
            </a:r>
            <a:endParaRPr lang="en-US" sz="2400" dirty="0"/>
          </a:p>
        </p:txBody>
      </p:sp>
    </p:spTree>
    <p:extLst>
      <p:ext uri="{BB962C8B-B14F-4D97-AF65-F5344CB8AC3E}">
        <p14:creationId xmlns:p14="http://schemas.microsoft.com/office/powerpoint/2010/main" val="14710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382000" cy="5693866"/>
          </a:xfrm>
          <a:prstGeom prst="rect">
            <a:avLst/>
          </a:prstGeom>
          <a:noFill/>
        </p:spPr>
        <p:txBody>
          <a:bodyPr wrap="square" rtlCol="0">
            <a:spAutoFit/>
          </a:bodyPr>
          <a:lstStyle/>
          <a:p>
            <a:r>
              <a:rPr lang="en-US" sz="2800" dirty="0" smtClean="0"/>
              <a:t>The Irish Chain book by Eleanor Burns and Quilt in a Day is available on line. You can buy a used copy for as little as $5.00. Just Google search.</a:t>
            </a:r>
          </a:p>
          <a:p>
            <a:endParaRPr lang="en-US" sz="2800" dirty="0"/>
          </a:p>
          <a:p>
            <a:r>
              <a:rPr lang="en-US" sz="2800" dirty="0" smtClean="0"/>
              <a:t>I did follow the book but found some errors. The instructions were not always clear to me but I have made corrections and have taken pictures step by step to help you. I suggest you might want your own copy of the instructions.</a:t>
            </a:r>
          </a:p>
          <a:p>
            <a:endParaRPr lang="en-US" sz="2800" dirty="0"/>
          </a:p>
          <a:p>
            <a:r>
              <a:rPr lang="en-US" sz="2800" dirty="0" smtClean="0"/>
              <a:t>Since we are all isolated for several weeks I thought you may want to take on a new project while waiting for the lap quilt club to resume. I think you will enjoy this quilt.</a:t>
            </a:r>
            <a:endParaRPr lang="en-US" sz="2800" dirty="0"/>
          </a:p>
        </p:txBody>
      </p:sp>
    </p:spTree>
    <p:extLst>
      <p:ext uri="{BB962C8B-B14F-4D97-AF65-F5344CB8AC3E}">
        <p14:creationId xmlns:p14="http://schemas.microsoft.com/office/powerpoint/2010/main" val="324480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228600"/>
            <a:ext cx="4648200" cy="6370975"/>
          </a:xfrm>
          <a:prstGeom prst="rect">
            <a:avLst/>
          </a:prstGeom>
          <a:noFill/>
        </p:spPr>
        <p:txBody>
          <a:bodyPr wrap="square" rtlCol="0">
            <a:spAutoFit/>
          </a:bodyPr>
          <a:lstStyle/>
          <a:p>
            <a:r>
              <a:rPr lang="en-US" sz="2400" dirty="0" smtClean="0"/>
              <a:t>You will need 3 fabrics for the Double Irish Chain! Call them Light, Medium and Dark and paste them in your book to remember which is which. I have picked the baby size quilt.  I used fabrics I had in stock and so my quilt is very untraditional. I assigned one light, one medium and one dark.</a:t>
            </a:r>
          </a:p>
          <a:p>
            <a:endParaRPr lang="en-US" sz="2400" dirty="0"/>
          </a:p>
          <a:p>
            <a:r>
              <a:rPr lang="en-US" sz="2400" dirty="0" smtClean="0"/>
              <a:t>I thought we could work on the </a:t>
            </a:r>
            <a:r>
              <a:rPr lang="en-US" sz="2400" dirty="0" err="1" smtClean="0"/>
              <a:t>seminole</a:t>
            </a:r>
            <a:r>
              <a:rPr lang="en-US" sz="2400" dirty="0" smtClean="0"/>
              <a:t> border later. If the virus keeps us longer than a month I might make instructions for you to follow.</a:t>
            </a:r>
          </a:p>
          <a:p>
            <a:endParaRPr lang="en-US" sz="2400" dirty="0"/>
          </a:p>
          <a:p>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838200"/>
            <a:ext cx="3524250" cy="4699000"/>
          </a:xfrm>
          <a:prstGeom prst="rect">
            <a:avLst/>
          </a:prstGeom>
        </p:spPr>
      </p:pic>
    </p:spTree>
    <p:extLst>
      <p:ext uri="{BB962C8B-B14F-4D97-AF65-F5344CB8AC3E}">
        <p14:creationId xmlns:p14="http://schemas.microsoft.com/office/powerpoint/2010/main" val="307627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85800"/>
            <a:ext cx="7620000" cy="4893647"/>
          </a:xfrm>
          <a:prstGeom prst="rect">
            <a:avLst/>
          </a:prstGeom>
          <a:noFill/>
        </p:spPr>
        <p:txBody>
          <a:bodyPr wrap="square" rtlCol="0">
            <a:spAutoFit/>
          </a:bodyPr>
          <a:lstStyle/>
          <a:p>
            <a:r>
              <a:rPr lang="en-US" sz="2400" dirty="0" smtClean="0"/>
              <a:t>Yardage includes </a:t>
            </a:r>
            <a:r>
              <a:rPr lang="en-US" sz="2400" dirty="0" err="1" smtClean="0"/>
              <a:t>seminole</a:t>
            </a:r>
            <a:r>
              <a:rPr lang="en-US" sz="2400" dirty="0" smtClean="0"/>
              <a:t> border and binding.</a:t>
            </a:r>
          </a:p>
          <a:p>
            <a:endParaRPr lang="en-US" sz="2400" dirty="0"/>
          </a:p>
          <a:p>
            <a:r>
              <a:rPr lang="en-US" sz="2400" dirty="0" smtClean="0"/>
              <a:t>Finished quilt is 53” X  53”</a:t>
            </a:r>
          </a:p>
          <a:p>
            <a:endParaRPr lang="en-US" sz="2400" dirty="0"/>
          </a:p>
          <a:p>
            <a:r>
              <a:rPr lang="en-US" sz="2400" dirty="0" smtClean="0"/>
              <a:t>Light - 2 </a:t>
            </a:r>
            <a:r>
              <a:rPr lang="en-US" sz="2400" dirty="0" err="1" smtClean="0"/>
              <a:t>yds</a:t>
            </a:r>
            <a:endParaRPr lang="en-US" sz="2400" dirty="0" smtClean="0"/>
          </a:p>
          <a:p>
            <a:r>
              <a:rPr lang="en-US" sz="2400" dirty="0" smtClean="0"/>
              <a:t>Medium- 1 5/8 </a:t>
            </a:r>
            <a:r>
              <a:rPr lang="en-US" sz="2400" dirty="0" err="1" smtClean="0"/>
              <a:t>yds</a:t>
            </a:r>
            <a:endParaRPr lang="en-US" sz="2400" dirty="0" smtClean="0"/>
          </a:p>
          <a:p>
            <a:r>
              <a:rPr lang="en-US" sz="2400" dirty="0" smtClean="0"/>
              <a:t>Dark – 1 ½ </a:t>
            </a:r>
            <a:r>
              <a:rPr lang="en-US" sz="2400" dirty="0" err="1" smtClean="0"/>
              <a:t>yds</a:t>
            </a:r>
            <a:endParaRPr lang="en-US" sz="2400" dirty="0" smtClean="0"/>
          </a:p>
          <a:p>
            <a:r>
              <a:rPr lang="en-US" sz="2400" dirty="0" smtClean="0"/>
              <a:t>Binding – 5/8 </a:t>
            </a:r>
            <a:r>
              <a:rPr lang="en-US" sz="2400" dirty="0" err="1" smtClean="0"/>
              <a:t>yd</a:t>
            </a:r>
            <a:endParaRPr lang="en-US" sz="2400" dirty="0" smtClean="0"/>
          </a:p>
          <a:p>
            <a:r>
              <a:rPr lang="en-US" sz="2400" dirty="0" smtClean="0"/>
              <a:t>Backing – 3 ½ </a:t>
            </a:r>
            <a:r>
              <a:rPr lang="en-US" sz="2400" dirty="0" err="1" smtClean="0"/>
              <a:t>yds</a:t>
            </a:r>
            <a:r>
              <a:rPr lang="en-US" sz="2400" dirty="0" smtClean="0"/>
              <a:t> (or you can use a double faced quilted back to replace the batting and backing).</a:t>
            </a:r>
          </a:p>
          <a:p>
            <a:r>
              <a:rPr lang="en-US" sz="2400" dirty="0" smtClean="0"/>
              <a:t>Batting – 3 ½ </a:t>
            </a:r>
            <a:r>
              <a:rPr lang="en-US" sz="2400" dirty="0" err="1" smtClean="0"/>
              <a:t>yds</a:t>
            </a:r>
            <a:r>
              <a:rPr lang="en-US" sz="2400" dirty="0" smtClean="0"/>
              <a:t> or a size larger then the finished quilt.</a:t>
            </a:r>
          </a:p>
          <a:p>
            <a:r>
              <a:rPr lang="en-US" sz="2400" dirty="0" smtClean="0"/>
              <a:t>( you can wait on the backing and batting until you are ready. Unless you want it to match the front.)</a:t>
            </a:r>
            <a:endParaRPr lang="en-US" sz="2400" dirty="0"/>
          </a:p>
        </p:txBody>
      </p:sp>
    </p:spTree>
    <p:extLst>
      <p:ext uri="{BB962C8B-B14F-4D97-AF65-F5344CB8AC3E}">
        <p14:creationId xmlns:p14="http://schemas.microsoft.com/office/powerpoint/2010/main" val="330586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
            <a:ext cx="7239000" cy="1938992"/>
          </a:xfrm>
          <a:prstGeom prst="rect">
            <a:avLst/>
          </a:prstGeom>
          <a:noFill/>
        </p:spPr>
        <p:txBody>
          <a:bodyPr wrap="square" rtlCol="0">
            <a:spAutoFit/>
          </a:bodyPr>
          <a:lstStyle/>
          <a:p>
            <a:r>
              <a:rPr lang="en-US" sz="2400" dirty="0" smtClean="0"/>
              <a:t>This is a rotary cutter quilt. Most of the strips are 2 ½”. Please cut accurately. You may want to mark your ruler with quilter’s tape to bring your eye to the right cut line. Quilter’s marking tape is made by </a:t>
            </a:r>
            <a:r>
              <a:rPr lang="en-US" sz="2400" dirty="0" err="1" smtClean="0"/>
              <a:t>Omnigrid</a:t>
            </a:r>
            <a:r>
              <a:rPr lang="en-US" sz="2400" dirty="0" smtClean="0"/>
              <a:t>. Find the tape on line in a google search.</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4142"/>
            <a:ext cx="2362200" cy="24105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3048000"/>
            <a:ext cx="3479800" cy="2235200"/>
          </a:xfrm>
          <a:prstGeom prst="rect">
            <a:avLst/>
          </a:prstGeom>
        </p:spPr>
      </p:pic>
    </p:spTree>
    <p:extLst>
      <p:ext uri="{BB962C8B-B14F-4D97-AF65-F5344CB8AC3E}">
        <p14:creationId xmlns:p14="http://schemas.microsoft.com/office/powerpoint/2010/main" val="334691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81000"/>
            <a:ext cx="7467600" cy="5632311"/>
          </a:xfrm>
          <a:prstGeom prst="rect">
            <a:avLst/>
          </a:prstGeom>
          <a:noFill/>
        </p:spPr>
        <p:txBody>
          <a:bodyPr wrap="square" rtlCol="0">
            <a:spAutoFit/>
          </a:bodyPr>
          <a:lstStyle/>
          <a:p>
            <a:r>
              <a:rPr lang="en-US" sz="2400" dirty="0" smtClean="0"/>
              <a:t>For a double Irish chain you will cut strips of fabric 2 ½” wide across the 45” width of the fabric.</a:t>
            </a:r>
          </a:p>
          <a:p>
            <a:r>
              <a:rPr lang="en-US" sz="2400" dirty="0" smtClean="0"/>
              <a:t>3 - 2 ½” strips of light</a:t>
            </a:r>
          </a:p>
          <a:p>
            <a:r>
              <a:rPr lang="en-US" sz="2400" dirty="0" smtClean="0"/>
              <a:t>5 -  2 ½” strips of medium</a:t>
            </a:r>
          </a:p>
          <a:p>
            <a:r>
              <a:rPr lang="en-US" sz="2400" dirty="0" smtClean="0"/>
              <a:t>9 – 2 ½” strips of dark</a:t>
            </a:r>
          </a:p>
          <a:p>
            <a:r>
              <a:rPr lang="en-US" sz="2400" dirty="0" smtClean="0"/>
              <a:t>Set the additional fabric aside for the borders</a:t>
            </a:r>
          </a:p>
          <a:p>
            <a:endParaRPr lang="en-US" sz="2400" dirty="0"/>
          </a:p>
          <a:p>
            <a:r>
              <a:rPr lang="en-US" sz="2400" dirty="0" smtClean="0"/>
              <a:t>You will be sewing 3 groups of 5 strip combinations. Pay attention to light, medium and dark paste up I asked you to make at the beginning. Use a ¼” seam and be accurate, it will pay off later.</a:t>
            </a:r>
          </a:p>
          <a:p>
            <a:endParaRPr lang="en-US" sz="2400" dirty="0"/>
          </a:p>
          <a:p>
            <a:r>
              <a:rPr lang="en-US" sz="2400" dirty="0" smtClean="0"/>
              <a:t>Refer to the sewn picture of strips in the next page.</a:t>
            </a:r>
          </a:p>
          <a:p>
            <a:endParaRPr lang="en-US" sz="2400" dirty="0" smtClean="0"/>
          </a:p>
          <a:p>
            <a:endParaRPr lang="en-US" sz="2400" dirty="0"/>
          </a:p>
        </p:txBody>
      </p:sp>
    </p:spTree>
    <p:extLst>
      <p:ext uri="{BB962C8B-B14F-4D97-AF65-F5344CB8AC3E}">
        <p14:creationId xmlns:p14="http://schemas.microsoft.com/office/powerpoint/2010/main" val="160274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347071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229600" cy="3108543"/>
          </a:xfrm>
          <a:prstGeom prst="rect">
            <a:avLst/>
          </a:prstGeom>
          <a:noFill/>
        </p:spPr>
        <p:txBody>
          <a:bodyPr wrap="square" rtlCol="0">
            <a:spAutoFit/>
          </a:bodyPr>
          <a:lstStyle/>
          <a:p>
            <a:r>
              <a:rPr lang="en-US" sz="2800" dirty="0" smtClean="0"/>
              <a:t>Section 1 is sewn – medium, dark, light, dark, medium</a:t>
            </a:r>
            <a:endParaRPr lang="en-US" sz="2800" dirty="0"/>
          </a:p>
          <a:p>
            <a:r>
              <a:rPr lang="en-US" sz="2800" dirty="0" smtClean="0"/>
              <a:t>Section 2 is sewn - dark, medium, dark, medium, dark</a:t>
            </a:r>
          </a:p>
          <a:p>
            <a:r>
              <a:rPr lang="en-US" sz="2800" dirty="0" smtClean="0"/>
              <a:t>Section 3 is sewn - </a:t>
            </a:r>
            <a:r>
              <a:rPr lang="en-US" sz="2800" dirty="0" smtClean="0"/>
              <a:t>light, dark, medium, dark, light</a:t>
            </a:r>
          </a:p>
          <a:p>
            <a:endParaRPr lang="en-US" sz="2800" dirty="0"/>
          </a:p>
          <a:p>
            <a:r>
              <a:rPr lang="en-US" sz="2800" dirty="0" smtClean="0"/>
              <a:t>Compare the instructions to my picture-</a:t>
            </a:r>
          </a:p>
          <a:p>
            <a:endParaRPr lang="en-US" sz="2800" dirty="0" smtClean="0"/>
          </a:p>
          <a:p>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590800"/>
            <a:ext cx="4953000" cy="3714750"/>
          </a:xfrm>
          <a:prstGeom prst="rect">
            <a:avLst/>
          </a:prstGeom>
        </p:spPr>
      </p:pic>
    </p:spTree>
    <p:extLst>
      <p:ext uri="{BB962C8B-B14F-4D97-AF65-F5344CB8AC3E}">
        <p14:creationId xmlns:p14="http://schemas.microsoft.com/office/powerpoint/2010/main" val="67629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3657599" cy="6555641"/>
          </a:xfrm>
          <a:prstGeom prst="rect">
            <a:avLst/>
          </a:prstGeom>
          <a:noFill/>
        </p:spPr>
        <p:txBody>
          <a:bodyPr wrap="square" rtlCol="0">
            <a:spAutoFit/>
          </a:bodyPr>
          <a:lstStyle/>
          <a:p>
            <a:r>
              <a:rPr lang="en-US" sz="2800" dirty="0" smtClean="0"/>
              <a:t>Make sure the strips are pressed to one side and the seam from the right side of the work is opened, not creased. Once the 3 sections are pressed you are ready to cut 2  ½” strips across the sections. You will have 3 plies (sections) of 2 ½” strips. Be careful when cutting as you have just enough fabric to cut the strips.</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8600"/>
            <a:ext cx="5029200" cy="3771900"/>
          </a:xfrm>
          <a:prstGeom prst="rect">
            <a:avLst/>
          </a:prstGeom>
        </p:spPr>
      </p:pic>
    </p:spTree>
    <p:extLst>
      <p:ext uri="{BB962C8B-B14F-4D97-AF65-F5344CB8AC3E}">
        <p14:creationId xmlns:p14="http://schemas.microsoft.com/office/powerpoint/2010/main" val="1476124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770</Words>
  <Application>Microsoft Office PowerPoint</Application>
  <PresentationFormat>On-screen Show (4:3)</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cp:revision>
  <dcterms:created xsi:type="dcterms:W3CDTF">2020-04-14T00:20:47Z</dcterms:created>
  <dcterms:modified xsi:type="dcterms:W3CDTF">2020-04-14T02:02:21Z</dcterms:modified>
</cp:coreProperties>
</file>