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4" r:id="rId8"/>
    <p:sldId id="266" r:id="rId9"/>
    <p:sldId id="262" r:id="rId10"/>
    <p:sldId id="267" r:id="rId11"/>
    <p:sldId id="268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5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B1C7-F9CE-4F84-9277-273BAA938AA9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2F58-22E9-47B0-BC9D-04536C05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jennys-sewing-studio.com/free-compucon-viewer-software/" TargetMode="External"/><Relationship Id="rId2" Type="http://schemas.openxmlformats.org/officeDocument/2006/relationships/hyperlink" Target="https://blog.jennys-sewing-studio.com/product-category/embroidery-design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blog.jennys-sewing-studio.com/product/crazy-hexagon-quilt-paper-pieced-patter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Crazy Quilt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57400"/>
            <a:ext cx="3740889" cy="35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77414"/>
            <a:ext cx="2222500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2228850" cy="213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76600"/>
            <a:ext cx="2254250" cy="316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used a computer printing fabric to make my own center art work. I found the artwork on line. Print your combined artwork on paper before you print the printer fabric.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2" y="1981200"/>
            <a:ext cx="1968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 like monogrammed centers for crazy quilting. I </a:t>
            </a:r>
            <a:r>
              <a:rPr lang="en-US" sz="2400" dirty="0"/>
              <a:t>started with a square of fabric for my center block, about 10". Once I monogram the </a:t>
            </a:r>
            <a:r>
              <a:rPr lang="en-US" sz="2400" dirty="0" smtClean="0"/>
              <a:t>center fabric</a:t>
            </a:r>
            <a:r>
              <a:rPr lang="en-US" sz="2400" dirty="0"/>
              <a:t>, I can trim the center block as the mood strikes me. I will give you a shape as a center guide. Draw the center shape over your monogram or center design using a </a:t>
            </a:r>
            <a:r>
              <a:rPr lang="en-US" sz="2400" dirty="0" smtClean="0"/>
              <a:t>wash away </a:t>
            </a:r>
            <a:r>
              <a:rPr lang="en-US" sz="2400" dirty="0"/>
              <a:t>marker.  Layout your fabrics before you </a:t>
            </a:r>
            <a:r>
              <a:rPr lang="en-US" sz="2400" dirty="0" smtClean="0"/>
              <a:t>begin to sew them in place </a:t>
            </a:r>
            <a:r>
              <a:rPr lang="en-US" sz="2400" dirty="0"/>
              <a:t>to see how the different prints work together.  I used 6 prints to create my block.  Decide which print to sew 1</a:t>
            </a:r>
            <a:r>
              <a:rPr lang="en-US" sz="2400" baseline="30000" dirty="0"/>
              <a:t>st</a:t>
            </a:r>
            <a:r>
              <a:rPr lang="en-US" sz="2400" dirty="0"/>
              <a:t> and them start layering the additional strips to build the block.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86200"/>
            <a:ext cx="2813838" cy="25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</a:t>
            </a:r>
            <a:r>
              <a:rPr lang="en-US" sz="2400" dirty="0" smtClean="0">
                <a:hlinkClick r:id="rId2"/>
              </a:rPr>
              <a:t>have created script embroidery machine monograms </a:t>
            </a:r>
            <a:r>
              <a:rPr lang="en-US" sz="2400" dirty="0" smtClean="0"/>
              <a:t>for you to purchase for a $1.00 each. They are in FHE, PES and JEF formats. If you need another format you can use the </a:t>
            </a:r>
            <a:r>
              <a:rPr lang="en-US" sz="2400" dirty="0" smtClean="0">
                <a:hlinkClick r:id="rId3"/>
              </a:rPr>
              <a:t>conversion software free download from </a:t>
            </a:r>
            <a:r>
              <a:rPr lang="en-US" sz="2400" dirty="0" err="1" smtClean="0">
                <a:hlinkClick r:id="rId3"/>
              </a:rPr>
              <a:t>Compucon</a:t>
            </a:r>
            <a:r>
              <a:rPr lang="en-US" sz="2400" dirty="0" smtClean="0">
                <a:hlinkClick r:id="rId3"/>
              </a:rPr>
              <a:t>. </a:t>
            </a:r>
            <a:r>
              <a:rPr lang="en-US" sz="2400" dirty="0" smtClean="0"/>
              <a:t> These are virtual files and are an instant zip file download.</a:t>
            </a:r>
            <a:endParaRPr lang="en-US" sz="2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8763000" cy="33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4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64140"/>
            <a:ext cx="531695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idea for Crazy quilting is to make a shape like the hexagon. I thought a paper pieced </a:t>
            </a:r>
            <a:r>
              <a:rPr lang="en-US" sz="2400" dirty="0" smtClean="0"/>
              <a:t>hexagon </a:t>
            </a:r>
            <a:r>
              <a:rPr lang="en-US" sz="2400" dirty="0" smtClean="0"/>
              <a:t>would work very nicely. If we have time I will show you in class on </a:t>
            </a:r>
            <a:r>
              <a:rPr lang="en-US" sz="2400" smtClean="0"/>
              <a:t>August </a:t>
            </a:r>
            <a:r>
              <a:rPr lang="en-US" sz="2400" smtClean="0"/>
              <a:t>22</a:t>
            </a:r>
            <a:r>
              <a:rPr lang="en-US" sz="2400" baseline="30000" smtClean="0"/>
              <a:t>th</a:t>
            </a:r>
            <a:r>
              <a:rPr lang="en-US" sz="2400" dirty="0" smtClean="0"/>
              <a:t>, 2019 at the MAC center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2"/>
              </a:rPr>
              <a:t>The paper piecing pattern is for sale on my web site for $1.00.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10568"/>
            <a:ext cx="3048002" cy="3436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1" y="2710568"/>
            <a:ext cx="3139620" cy="34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Crazy quilt are a great way to use your scraps!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26" y="1752600"/>
            <a:ext cx="6581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7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create a crazy quilt block </a:t>
            </a:r>
            <a:r>
              <a:rPr lang="en-US" dirty="0" smtClean="0"/>
              <a:t>gather fabrics that create a theme.  I usually pick my background color and then choose the scraps I have to compliment the color. You </a:t>
            </a:r>
            <a:r>
              <a:rPr lang="en-US" dirty="0"/>
              <a:t>can make any shape. Imagine a Christmas </a:t>
            </a:r>
            <a:r>
              <a:rPr lang="en-US" dirty="0" smtClean="0"/>
              <a:t>stocking </a:t>
            </a:r>
            <a:r>
              <a:rPr lang="en-US" dirty="0"/>
              <a:t>or a hexagon shape or a pillow or even a vest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25653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50077"/>
            <a:ext cx="2461320" cy="244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38727"/>
            <a:ext cx="2332730" cy="24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00175"/>
            <a:ext cx="2590800" cy="4379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368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7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425450"/>
            <a:ext cx="35814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3434"/>
            <a:ext cx="4724400" cy="58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53" y="536575"/>
            <a:ext cx="2639001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"/>
            <a:ext cx="2602951" cy="259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4" y="3299230"/>
            <a:ext cx="2735095" cy="3162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8999"/>
            <a:ext cx="3099009" cy="30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2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am working on a 12 1/2" block for my lap quilt, so I started my piecing by cutting a muslin background just a little bigger then my finished block. The finished block will be trimmed to the exact size later.  I looked for fabric scraps that were from 4" to 8" wide and about 12 to 14 inches long. 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5" y="2438400"/>
            <a:ext cx="419735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like to plan a fancy center. On the lap quilt block I used a monogram. I am also planning to use clip art to print angels photo for centers. Embroider flowers for your center. Be as creative as you wish to be.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203450" cy="292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68" y="2133600"/>
            <a:ext cx="2390775" cy="2453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99807"/>
            <a:ext cx="3548700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397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Crazy Quilt</vt:lpstr>
      <vt:lpstr>Crazy quilt are a great way to use your scraps!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Crazy Quilt</dc:title>
  <dc:creator>Windows User</dc:creator>
  <cp:lastModifiedBy>Windows User</cp:lastModifiedBy>
  <cp:revision>7</cp:revision>
  <dcterms:created xsi:type="dcterms:W3CDTF">2019-07-17T20:33:55Z</dcterms:created>
  <dcterms:modified xsi:type="dcterms:W3CDTF">2019-08-02T03:18:28Z</dcterms:modified>
</cp:coreProperties>
</file>