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3" r:id="rId5"/>
    <p:sldId id="265" r:id="rId6"/>
    <p:sldId id="259" r:id="rId7"/>
    <p:sldId id="264" r:id="rId8"/>
    <p:sldId id="266" r:id="rId9"/>
    <p:sldId id="262" r:id="rId10"/>
    <p:sldId id="267" r:id="rId11"/>
    <p:sldId id="268" r:id="rId12"/>
    <p:sldId id="269" r:id="rId13"/>
    <p:sldId id="260" r:id="rId14"/>
    <p:sldId id="261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1097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91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84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236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15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1857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9009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6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358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762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CB1C7-F9CE-4F84-9277-273BAA938AA9}" type="datetimeFigureOut">
              <a:rPr lang="en-US" smtClean="0"/>
              <a:t>8/1/2019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9D2F58-22E9-47B0-BC9D-04536C051D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388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png"/><Relationship Id="rId4" Type="http://schemas.openxmlformats.org/officeDocument/2006/relationships/image" Target="../media/image20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blog.jennys-sewing-studio.com/free-compucon-viewer-software/" TargetMode="External"/><Relationship Id="rId2" Type="http://schemas.openxmlformats.org/officeDocument/2006/relationships/hyperlink" Target="https://blog.jennys-sewing-studio.com/product-category/embroidery-designs/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https://blog.jennys-sewing-studio.com/product/crazy-hexagon-quilt-paper-pieced-pattern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81000"/>
            <a:ext cx="7772400" cy="1470025"/>
          </a:xfrm>
        </p:spPr>
        <p:txBody>
          <a:bodyPr/>
          <a:lstStyle/>
          <a:p>
            <a:r>
              <a:rPr lang="en-US" dirty="0" smtClean="0"/>
              <a:t>Crazy Quilt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2057400"/>
            <a:ext cx="3740889" cy="357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238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Crazy quilt are a great way to use your scraps!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7326" y="1752600"/>
            <a:ext cx="658177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47766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create a crazy quilt block </a:t>
            </a:r>
            <a:r>
              <a:rPr lang="en-US" dirty="0" smtClean="0"/>
              <a:t>gather fabrics that create a theme.  I usually pick my background color and then choose the scraps I have to compliment the color. You </a:t>
            </a:r>
            <a:r>
              <a:rPr lang="en-US" dirty="0"/>
              <a:t>can make any shape. Imagine a Christmas </a:t>
            </a:r>
            <a:r>
              <a:rPr lang="en-US" dirty="0" smtClean="0"/>
              <a:t>stocking </a:t>
            </a:r>
            <a:r>
              <a:rPr lang="en-US" dirty="0"/>
              <a:t>or a hexagon shape or a pillow or even a vest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429000"/>
            <a:ext cx="2256530" cy="24384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3450077"/>
            <a:ext cx="2461320" cy="24469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3438727"/>
            <a:ext cx="2332730" cy="246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4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1400175"/>
            <a:ext cx="2590800" cy="43796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838200"/>
            <a:ext cx="4368800" cy="482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2741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1300" y="425450"/>
            <a:ext cx="3581400" cy="600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986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23434"/>
            <a:ext cx="4724400" cy="58454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2163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0453" y="536575"/>
            <a:ext cx="2639001" cy="259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533400"/>
            <a:ext cx="2602951" cy="259397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904" y="3299230"/>
            <a:ext cx="2735095" cy="31624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3428999"/>
            <a:ext cx="3099009" cy="306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521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" y="228600"/>
            <a:ext cx="8305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 am working on a 12 1/2" block for my lap quilt, so I started my piecing by cutting a muslin background just a little bigger then my finished block. The finished block will be trimmed to the exact size later.  I looked for fabric scraps that were from 4" to 8" wide and about 12 to 14 inches long. 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9025" y="2438400"/>
            <a:ext cx="4197350" cy="3321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6585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33400" y="304800"/>
            <a:ext cx="7924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 like to plan a fancy center. On the lap quilt block I used a monogram. I am also planning to use clip art to print angels photo for centers. Embroider flowers for your center. Be as creative as you wish to be.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33600"/>
            <a:ext cx="2203450" cy="29273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2668" y="2133600"/>
            <a:ext cx="2390775" cy="245314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099807"/>
            <a:ext cx="3548700" cy="3305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9103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3577414"/>
            <a:ext cx="2222500" cy="26860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4191000"/>
            <a:ext cx="2228850" cy="21399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3276600"/>
            <a:ext cx="2254250" cy="316865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14400" y="685800"/>
            <a:ext cx="7391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used a computer printing fabric to make my own center art work. I found the artwork on line. Print your combined artwork on paper before you print the printer fabric.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1362" y="1981200"/>
            <a:ext cx="19685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304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57200" y="304800"/>
            <a:ext cx="8305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 like monogrammed centers for crazy quilting. I </a:t>
            </a:r>
            <a:r>
              <a:rPr lang="en-US" sz="2400" dirty="0"/>
              <a:t>started with a square of fabric for my center block, about 10". Once I monogram the </a:t>
            </a:r>
            <a:r>
              <a:rPr lang="en-US" sz="2400" dirty="0" smtClean="0"/>
              <a:t>center fabric</a:t>
            </a:r>
            <a:r>
              <a:rPr lang="en-US" sz="2400" dirty="0"/>
              <a:t>, I can trim the center block as the mood strikes me. I will give you a shape as a center guide. Draw the center shape over your monogram or center design using a </a:t>
            </a:r>
            <a:r>
              <a:rPr lang="en-US" sz="2400" dirty="0" smtClean="0"/>
              <a:t>wash away </a:t>
            </a:r>
            <a:r>
              <a:rPr lang="en-US" sz="2400" dirty="0"/>
              <a:t>marker.  Layout your fabrics before you </a:t>
            </a:r>
            <a:r>
              <a:rPr lang="en-US" sz="2400" dirty="0" smtClean="0"/>
              <a:t>begin to sew them in place </a:t>
            </a:r>
            <a:r>
              <a:rPr lang="en-US" sz="2400" dirty="0"/>
              <a:t>to see how the different prints work together.  I used 6 prints to create my block.  Decide which print to sew 1</a:t>
            </a:r>
            <a:r>
              <a:rPr lang="en-US" sz="2400" baseline="30000" dirty="0"/>
              <a:t>st</a:t>
            </a:r>
            <a:r>
              <a:rPr lang="en-US" sz="2400" dirty="0"/>
              <a:t> and them start layering the additional strips to build the block.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9400" y="3886200"/>
            <a:ext cx="2813838" cy="2536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08489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458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I </a:t>
            </a:r>
            <a:r>
              <a:rPr lang="en-US" sz="2400" dirty="0" smtClean="0">
                <a:hlinkClick r:id="rId2"/>
              </a:rPr>
              <a:t>have created script embroidery machine monograms </a:t>
            </a:r>
            <a:r>
              <a:rPr lang="en-US" sz="2400" dirty="0" smtClean="0"/>
              <a:t>for you to purchase for a $1.00 each. They are in FHE, PES and JEF formats. If you need another format you can use the </a:t>
            </a:r>
            <a:r>
              <a:rPr lang="en-US" sz="2400" dirty="0" smtClean="0">
                <a:hlinkClick r:id="rId3"/>
              </a:rPr>
              <a:t>conversion software free download from </a:t>
            </a:r>
            <a:r>
              <a:rPr lang="en-US" sz="2400" dirty="0" err="1" smtClean="0">
                <a:hlinkClick r:id="rId3"/>
              </a:rPr>
              <a:t>Compucon</a:t>
            </a:r>
            <a:r>
              <a:rPr lang="en-US" sz="2400" dirty="0" smtClean="0">
                <a:hlinkClick r:id="rId3"/>
              </a:rPr>
              <a:t>. </a:t>
            </a:r>
            <a:r>
              <a:rPr lang="en-US" sz="2400" dirty="0" smtClean="0"/>
              <a:t> These are virtual files and are an instant zip file download.</a:t>
            </a:r>
            <a:endParaRPr lang="en-US" sz="2400" dirty="0"/>
          </a:p>
        </p:txBody>
      </p:sp>
      <p:pic>
        <p:nvPicPr>
          <p:cNvPr id="4" name="Picture 3">
            <a:hlinkClick r:id="rId2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743200"/>
            <a:ext cx="8763000" cy="3304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249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864140"/>
            <a:ext cx="5316958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3298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04800"/>
            <a:ext cx="76200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Another idea for Crazy quilting is to make a shape like the hexagon. I thought a paper pieced </a:t>
            </a:r>
            <a:r>
              <a:rPr lang="en-US" sz="2400" dirty="0" smtClean="0"/>
              <a:t>hexagon </a:t>
            </a:r>
            <a:r>
              <a:rPr lang="en-US" sz="2400" dirty="0" smtClean="0"/>
              <a:t>would work very nicely. If we have time I will show you in class on </a:t>
            </a:r>
            <a:r>
              <a:rPr lang="en-US" sz="2400" smtClean="0"/>
              <a:t>August </a:t>
            </a:r>
            <a:r>
              <a:rPr lang="en-US" sz="2400" smtClean="0"/>
              <a:t>22</a:t>
            </a:r>
            <a:r>
              <a:rPr lang="en-US" sz="2400" baseline="30000" smtClean="0"/>
              <a:t>th</a:t>
            </a:r>
            <a:r>
              <a:rPr lang="en-US" sz="2400" dirty="0" smtClean="0"/>
              <a:t>, 2019 at the MAC center</a:t>
            </a:r>
            <a:r>
              <a:rPr lang="en-US" sz="2400" dirty="0" smtClean="0"/>
              <a:t>. </a:t>
            </a:r>
            <a:r>
              <a:rPr lang="en-US" sz="2400" dirty="0" smtClean="0">
                <a:hlinkClick r:id="rId2"/>
              </a:rPr>
              <a:t>The paper piecing pattern is for sale on my web site for $1.00.</a:t>
            </a:r>
            <a:endParaRPr lang="en-US" sz="2400" dirty="0" smtClean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99" y="2710568"/>
            <a:ext cx="3048002" cy="343655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4181" y="2710568"/>
            <a:ext cx="3139620" cy="3461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5630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</TotalTime>
  <Words>397</Words>
  <Application>Microsoft Office PowerPoint</Application>
  <PresentationFormat>On-screen Show (4:3)</PresentationFormat>
  <Paragraphs>9</Paragraphs>
  <Slides>14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Crazy Quilt</vt:lpstr>
      <vt:lpstr>Crazy quilt are a great way to use your scraps!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Crazy Quilt</dc:title>
  <dc:creator>Windows User</dc:creator>
  <cp:lastModifiedBy>Windows User</cp:lastModifiedBy>
  <cp:revision>7</cp:revision>
  <dcterms:created xsi:type="dcterms:W3CDTF">2019-07-17T20:33:55Z</dcterms:created>
  <dcterms:modified xsi:type="dcterms:W3CDTF">2019-08-02T03:18:28Z</dcterms:modified>
</cp:coreProperties>
</file>