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A2F1-656D-47B9-A52C-4C461F4683B9}" type="datetimeFigureOut">
              <a:rPr lang="en-US" smtClean="0"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3E08-6738-4A33-97AD-29FEA2F6D4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227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A2F1-656D-47B9-A52C-4C461F4683B9}" type="datetimeFigureOut">
              <a:rPr lang="en-US" smtClean="0"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3E08-6738-4A33-97AD-29FEA2F6D4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10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A2F1-656D-47B9-A52C-4C461F4683B9}" type="datetimeFigureOut">
              <a:rPr lang="en-US" smtClean="0"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3E08-6738-4A33-97AD-29FEA2F6D4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649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A2F1-656D-47B9-A52C-4C461F4683B9}" type="datetimeFigureOut">
              <a:rPr lang="en-US" smtClean="0"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3E08-6738-4A33-97AD-29FEA2F6D4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44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A2F1-656D-47B9-A52C-4C461F4683B9}" type="datetimeFigureOut">
              <a:rPr lang="en-US" smtClean="0"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3E08-6738-4A33-97AD-29FEA2F6D4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678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A2F1-656D-47B9-A52C-4C461F4683B9}" type="datetimeFigureOut">
              <a:rPr lang="en-US" smtClean="0"/>
              <a:t>10/20/2019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3E08-6738-4A33-97AD-29FEA2F6D4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428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A2F1-656D-47B9-A52C-4C461F4683B9}" type="datetimeFigureOut">
              <a:rPr lang="en-US" smtClean="0"/>
              <a:t>10/20/2019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3E08-6738-4A33-97AD-29FEA2F6D4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4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A2F1-656D-47B9-A52C-4C461F4683B9}" type="datetimeFigureOut">
              <a:rPr lang="en-US" smtClean="0"/>
              <a:t>10/20/2019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3E08-6738-4A33-97AD-29FEA2F6D4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62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A2F1-656D-47B9-A52C-4C461F4683B9}" type="datetimeFigureOut">
              <a:rPr lang="en-US" smtClean="0"/>
              <a:t>10/20/2019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3E08-6738-4A33-97AD-29FEA2F6D4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44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A2F1-656D-47B9-A52C-4C461F4683B9}" type="datetimeFigureOut">
              <a:rPr lang="en-US" smtClean="0"/>
              <a:t>10/20/2019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3E08-6738-4A33-97AD-29FEA2F6D4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315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A2F1-656D-47B9-A52C-4C461F4683B9}" type="datetimeFigureOut">
              <a:rPr lang="en-US" smtClean="0"/>
              <a:t>10/20/2019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3E08-6738-4A33-97AD-29FEA2F6D4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07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9A2F1-656D-47B9-A52C-4C461F4683B9}" type="datetimeFigureOut">
              <a:rPr lang="en-US" smtClean="0"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03E08-6738-4A33-97AD-29FEA2F6D4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68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9729" y="457200"/>
            <a:ext cx="7772400" cy="1470025"/>
          </a:xfrm>
        </p:spPr>
        <p:txBody>
          <a:bodyPr/>
          <a:lstStyle/>
          <a:p>
            <a:r>
              <a:rPr lang="en-US" dirty="0" smtClean="0"/>
              <a:t>Kings Cross Block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905000"/>
            <a:ext cx="4065459" cy="403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06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685800"/>
            <a:ext cx="3600450" cy="525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533400"/>
            <a:ext cx="4419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our November session we will start joining the finished blocks to form the quilt. Make sure you have at least 2 blocks with borders that are quilted so you are ready to learn to join the blocks.</a:t>
            </a:r>
          </a:p>
          <a:p>
            <a:endParaRPr lang="en-US" sz="2400" dirty="0"/>
          </a:p>
          <a:p>
            <a:r>
              <a:rPr lang="en-US" sz="2400" dirty="0" smtClean="0"/>
              <a:t>In December we will learn binding. </a:t>
            </a:r>
          </a:p>
          <a:p>
            <a:endParaRPr lang="en-US" sz="2400" dirty="0"/>
          </a:p>
          <a:p>
            <a:r>
              <a:rPr lang="en-US" sz="2400" dirty="0" smtClean="0"/>
              <a:t>In 2020 we will be starting some new blocks. You can keep on adding to your current quilt or start a new one.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8997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7086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2020 I will start a brand new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Thursday Lap Quilt group for those that missed the fun in 2019. Our 2020 January session will cover templates and fabric requirements for a brand new Lap Quilt by Georgia </a:t>
            </a:r>
            <a:r>
              <a:rPr lang="en-US" sz="2400" dirty="0" smtClean="0"/>
              <a:t>Bonesteel</a:t>
            </a:r>
            <a:r>
              <a:rPr lang="en-US" sz="2400" dirty="0" smtClean="0"/>
              <a:t>. We will meet at 1030 South </a:t>
            </a:r>
            <a:r>
              <a:rPr lang="en-US" sz="2400" dirty="0" err="1" smtClean="0"/>
              <a:t>Schumaker</a:t>
            </a:r>
            <a:r>
              <a:rPr lang="en-US" sz="2400" dirty="0" smtClean="0"/>
              <a:t> </a:t>
            </a:r>
            <a:r>
              <a:rPr lang="en-US" sz="2400" dirty="0" err="1" smtClean="0"/>
              <a:t>Dr</a:t>
            </a:r>
            <a:r>
              <a:rPr lang="en-US" sz="2400" dirty="0" smtClean="0"/>
              <a:t> in Salisbury, MD the 2nd Thursday of every month from 2:00 till 4:00pm. Our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session is January 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. I suggest you enroll on line for the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session so I know how many to expect. The fee is $5.00 per month.</a:t>
            </a:r>
          </a:p>
          <a:p>
            <a:endParaRPr lang="en-US" sz="2400" dirty="0"/>
          </a:p>
          <a:p>
            <a:r>
              <a:rPr lang="en-US" sz="2400" dirty="0" smtClean="0"/>
              <a:t>Our current lap quilter’s are welcome to join the group. Please enroll in advance as space is limited.</a:t>
            </a:r>
          </a:p>
          <a:p>
            <a:endParaRPr lang="en-US" sz="2400" dirty="0"/>
          </a:p>
          <a:p>
            <a:r>
              <a:rPr lang="en-US" sz="2400" dirty="0" smtClean="0"/>
              <a:t>More later on what you need to bring to your very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session.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1315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24255"/>
            <a:ext cx="7772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Kings Cross is a fun block. I am going to suggest we make 2 complete blocks so we can play with the layout. You will need 3 fabrics, a light, medium and dark.  </a:t>
            </a:r>
          </a:p>
          <a:p>
            <a:endParaRPr lang="en-US" sz="2400" b="1" dirty="0"/>
          </a:p>
          <a:p>
            <a:r>
              <a:rPr lang="en-US" sz="2400" b="1" dirty="0" smtClean="0"/>
              <a:t>Kings Cross block</a:t>
            </a:r>
            <a:r>
              <a:rPr lang="en-US" sz="2400" dirty="0" smtClean="0"/>
              <a:t>  is on page 15 of the Lap Quilt book. Please cut fabrics for the block using your templates. You will need 3 different fabrics for contrast. The book calls for Triangle H - 8 medium print pieces and Trapezoid A  - 4 light and 4 dark fabrics.  Cut  enough fabrics to piece 2 of this block and we will play with the layout. </a:t>
            </a:r>
            <a:r>
              <a:rPr lang="en-US" sz="2400" b="1" dirty="0"/>
              <a:t>Please do not sew the block templates before class, thanks!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1018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371600"/>
            <a:ext cx="2905202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600200"/>
            <a:ext cx="419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King’s Cross block is a 4 patch block. You need to start the block by piecing the light and the dark </a:t>
            </a:r>
            <a:r>
              <a:rPr lang="en-US" sz="2400" dirty="0" smtClean="0"/>
              <a:t>trapezoid A </a:t>
            </a:r>
            <a:r>
              <a:rPr lang="en-US" sz="2400" dirty="0" smtClean="0"/>
              <a:t>together. Next you piece the</a:t>
            </a:r>
            <a:r>
              <a:rPr lang="en-US" sz="2400" dirty="0" smtClean="0"/>
              <a:t> triangle H </a:t>
            </a:r>
            <a:r>
              <a:rPr lang="en-US" sz="2400" dirty="0" smtClean="0"/>
              <a:t>to each end of the trapezoid. Press so all seams go in one direction. You will be making 4 squares for each block.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5797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8600"/>
            <a:ext cx="4141785" cy="614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51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800"/>
            <a:ext cx="3043713" cy="541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685800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you press the seams of 2 squares one way and the seams of the other 2 squares opposite, the seams will be easier to match up.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5966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33" y="2590800"/>
            <a:ext cx="3242734" cy="1824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1000" y="4572000"/>
            <a:ext cx="3352800" cy="1885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1713" y="533400"/>
            <a:ext cx="3251199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3041154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Try different layouts!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1378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33400"/>
            <a:ext cx="3214688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0600" y="68580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checked my squares to see how large they were and marked my seams with a 6” ruler.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2303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33400"/>
            <a:ext cx="3171825" cy="563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3000" y="5334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Sew 2 squares together matching up the joints and the marked seams.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560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46634"/>
            <a:ext cx="8382000" cy="4714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228600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Here is the finished block. From the wrong side you can see where I sewed the 4 patch seams and the joints are pressed in opposite directions to help make the match up of the seams lines easy.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897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2267</TotalTime>
  <Words>494</Words>
  <Application>Microsoft Office PowerPoint</Application>
  <PresentationFormat>On-screen Show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Kings Cross Block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Kings Cross Block</dc:title>
  <dc:creator>Windows User</dc:creator>
  <cp:lastModifiedBy>Windows User</cp:lastModifiedBy>
  <cp:revision>9</cp:revision>
  <dcterms:created xsi:type="dcterms:W3CDTF">2019-10-20T15:13:47Z</dcterms:created>
  <dcterms:modified xsi:type="dcterms:W3CDTF">2019-10-22T05:00:48Z</dcterms:modified>
</cp:coreProperties>
</file>