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1" r:id="rId6"/>
    <p:sldId id="270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1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E429-C787-4F34-99C5-CC8A2ADC1477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742A-7AF4-41EF-9E0A-828F65B4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Lesson 6 - patch blocks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4550355" cy="40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1767" y="1697567"/>
            <a:ext cx="6366934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33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Fold the square in half on the diagonal. I cut a ¾” strip across the folded end of the formed triangle.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8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1225" y="1664578"/>
            <a:ext cx="6604000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6096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folded the strip in half, wrong sides together and sewed a 1/8” seam. I pressed the strip so the seam was placed on the back side of the strip.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7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5388" y="1535856"/>
            <a:ext cx="6858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572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Place the strip diagonally on one light block square E and applique in place using the blanket stitch. Continue to piece the nine patch following the Lap Quilt book layout.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3716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finished 9 patch Maple Leaf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1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0306"/>
            <a:ext cx="2573383" cy="3779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4267200" cy="2400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28600"/>
            <a:ext cx="7162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Churn Dash is pieced from  4 light and dark triangle A and 4 light and dark Rectangle E and one Square E light. Look at the block and see if you can pick out the 9 patch parts.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735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3048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9 patch blocks are all designed with 3 blocks across and 3 blocks up and down! Most of these blocks can be drawn using the templates called for in the Lap quilting book plus a drawn grid for easy piecing.</a:t>
            </a:r>
          </a:p>
          <a:p>
            <a:endParaRPr lang="en-US" sz="2400" dirty="0"/>
          </a:p>
          <a:p>
            <a:r>
              <a:rPr lang="en-US" sz="2400" dirty="0" smtClean="0"/>
              <a:t>The Ohio Star takes 3 contrast fabrics, The Shoo Fly and Churn Dash and the Maple leaf take 2 contrast fabrics.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42953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427024" cy="609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5334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drew the grids for the Churn Dash and Shoo Fly using the same fabrics. Fabrics are placed right sides together so I can draw the template on the wrong side. I label the drawn template and the block on the fabric.  I will stitch ¼” seams on both sides of the angle lines.</a:t>
            </a:r>
          </a:p>
          <a:p>
            <a:endParaRPr lang="en-US" sz="2400" dirty="0"/>
          </a:p>
          <a:p>
            <a:r>
              <a:rPr lang="en-US" sz="2400" dirty="0" smtClean="0"/>
              <a:t>On some templates I will need to sew across one straight edge.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Example: Shoo Fly requires 4 light and 4 dark Triangle 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951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65858"/>
            <a:ext cx="5880370" cy="330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is the Ohio Star. It requires 1 print and 4 light square E. 8 dark and 8 light triangle B. By pinning the light and dark right sides of the triangle fabrics together, I only have to draw 8 triangles. If I sew ¼” on each side of the center drawn angles I will piece the light and dark </a:t>
            </a:r>
            <a:r>
              <a:rPr lang="en-US" sz="2400" dirty="0"/>
              <a:t>triangles </a:t>
            </a:r>
            <a:r>
              <a:rPr lang="en-US" sz="2400" dirty="0" smtClean="0"/>
              <a:t>together in one step. All I need to do is cut the angle line and press the seam to one  side.</a:t>
            </a:r>
          </a:p>
          <a:p>
            <a:r>
              <a:rPr lang="en-US" sz="2400" dirty="0" smtClean="0"/>
              <a:t>( notice I store the drawn blocks in marked baggies until I sew them. Each square is also pinned.)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2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16477"/>
            <a:ext cx="5313281" cy="5345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Ohio Star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875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042" y="1586030"/>
            <a:ext cx="6319736" cy="3554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6858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 am sewing the Maple Leaf angles ¼” from the drawn line. Notice I butted the triangles to each other when drawing them so I could pivot and sew continuously.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9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305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9200" y="2286001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is the Maple leaf triangles. They have been cut after sewing on each side of the angle line. I need 4 dark and 4 light Triangle A. Once opened you will see both triangles.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04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5834" y="1481215"/>
            <a:ext cx="6637867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762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cut the stem I drew 2 triangle A side by side.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488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 6 - patch blocks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6 - patch blocks</dc:title>
  <dc:creator>Windows User</dc:creator>
  <cp:lastModifiedBy>Windows User</cp:lastModifiedBy>
  <cp:revision>9</cp:revision>
  <dcterms:created xsi:type="dcterms:W3CDTF">2019-05-03T04:02:55Z</dcterms:created>
  <dcterms:modified xsi:type="dcterms:W3CDTF">2019-06-06T02:14:41Z</dcterms:modified>
</cp:coreProperties>
</file>