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8" r:id="rId5"/>
    <p:sldId id="277" r:id="rId6"/>
    <p:sldId id="275" r:id="rId7"/>
    <p:sldId id="276" r:id="rId8"/>
    <p:sldId id="270" r:id="rId9"/>
    <p:sldId id="271" r:id="rId10"/>
    <p:sldId id="274" r:id="rId11"/>
    <p:sldId id="272" r:id="rId12"/>
    <p:sldId id="273" r:id="rId13"/>
    <p:sldId id="267" r:id="rId14"/>
    <p:sldId id="264" r:id="rId15"/>
    <p:sldId id="26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5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7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3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4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2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7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2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4F06-14AF-4CD2-9BD5-AE73D0FD4BB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016A-7538-4DC5-956A-191A2B4E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3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Log Cabin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57400" y="2133600"/>
            <a:ext cx="5113866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8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86" y="0"/>
            <a:ext cx="385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4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86" y="0"/>
            <a:ext cx="385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0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86" y="0"/>
            <a:ext cx="385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5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dark is sewn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395126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Sewing the 2</a:t>
            </a:r>
            <a:r>
              <a:rPr lang="en-US" baseline="30000" dirty="0" smtClean="0"/>
              <a:t>nd</a:t>
            </a:r>
            <a:r>
              <a:rPr lang="en-US" dirty="0" smtClean="0"/>
              <a:t> light strip in the 2</a:t>
            </a:r>
            <a:r>
              <a:rPr lang="en-US" baseline="30000" dirty="0" smtClean="0"/>
              <a:t>nd</a:t>
            </a:r>
            <a:r>
              <a:rPr lang="en-US" dirty="0" smtClean="0"/>
              <a:t> position.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28" y="1600200"/>
            <a:ext cx="367734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6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1662" y="1938336"/>
            <a:ext cx="50292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56" y="1600200"/>
            <a:ext cx="3207287" cy="4525963"/>
          </a:xfrm>
        </p:spPr>
      </p:pic>
    </p:spTree>
    <p:extLst>
      <p:ext uri="{BB962C8B-B14F-4D97-AF65-F5344CB8AC3E}">
        <p14:creationId xmlns:p14="http://schemas.microsoft.com/office/powerpoint/2010/main" val="213548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sew the last round of strips to the main block, check the measurement of the main block with a square up ruler. I found I needed to make the last strip a little wider to end up with a 12 ½” square when the log cabin is complete.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log cabin consists of 1 center square, 5 light and 5 dark strips.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94606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Strips are cut from rectangle B which is 1 ½” wide and square G which is 2 ½”. I cut the center G square and cut strips across the width of the fabric 45” X 1 ½” wide for the sides.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2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457199"/>
            <a:ext cx="381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 will start with the center block and work around it to form the log cabin. On this picture I show that I started with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dark and pieced it to the center, right sides together. I then sewed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dark to the center and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dark side by turning the block. Next I rotate the block and add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light, then add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light again. Next I rotate the block and sew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dark , rotate the block and sew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dark again. I continue….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3" y="1524000"/>
            <a:ext cx="44760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4931" y="1787473"/>
            <a:ext cx="5905058" cy="3321595"/>
          </a:xfrm>
        </p:spPr>
      </p:pic>
      <p:sp>
        <p:nvSpPr>
          <p:cNvPr id="5" name="TextBox 4"/>
          <p:cNvSpPr txBox="1"/>
          <p:nvPr/>
        </p:nvSpPr>
        <p:spPr>
          <a:xfrm>
            <a:off x="5410200" y="762000"/>
            <a:ext cx="342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made a 2 ½” strip X 45” (Size of square G) face up and place the strip for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dark ( 1 ½”) right side together. Stitch the strip with a ¼” seam to start the log cabin. This method will create several blocks. Cut the strip into 1 ½” strips and press seam to dark side.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91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8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86" y="0"/>
            <a:ext cx="385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86" y="0"/>
            <a:ext cx="385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293</Words>
  <Application>Microsoft Office PowerPoint</Application>
  <PresentationFormat>On-screen Show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Log Cabin</vt:lpstr>
      <vt:lpstr>The log cabin consists of 1 center square, 5 light and 5 dark strips.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dark is sewn</vt:lpstr>
      <vt:lpstr>Sewing the 2nd light strip in the 2nd position.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 Cabin</dc:title>
  <dc:creator>Windows User</dc:creator>
  <cp:lastModifiedBy>Windows User</cp:lastModifiedBy>
  <cp:revision>8</cp:revision>
  <dcterms:created xsi:type="dcterms:W3CDTF">2019-06-02T17:00:26Z</dcterms:created>
  <dcterms:modified xsi:type="dcterms:W3CDTF">2019-06-06T02:15:47Z</dcterms:modified>
</cp:coreProperties>
</file>