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78" r:id="rId5"/>
    <p:sldId id="277" r:id="rId6"/>
    <p:sldId id="275" r:id="rId7"/>
    <p:sldId id="276" r:id="rId8"/>
    <p:sldId id="270" r:id="rId9"/>
    <p:sldId id="271" r:id="rId10"/>
    <p:sldId id="274" r:id="rId11"/>
    <p:sldId id="272" r:id="rId12"/>
    <p:sldId id="273" r:id="rId13"/>
    <p:sldId id="267" r:id="rId14"/>
    <p:sldId id="264" r:id="rId15"/>
    <p:sldId id="268" r:id="rId16"/>
    <p:sldId id="259" r:id="rId17"/>
    <p:sldId id="260" r:id="rId18"/>
    <p:sldId id="26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57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75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35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43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027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270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92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2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57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14F06-14AF-4CD2-9BD5-AE73D0FD4BB1}" type="datetimeFigureOut">
              <a:rPr lang="en-US" smtClean="0"/>
              <a:t>6/2/2019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5016A-7538-4DC5-956A-191A2B4EF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1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/>
          <a:lstStyle/>
          <a:p>
            <a:r>
              <a:rPr lang="en-US" dirty="0" smtClean="0"/>
              <a:t>Log Cabin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57400" y="2133600"/>
            <a:ext cx="5113866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8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log cabin consists of 1 center square, 5 light and 5 dark strips.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946061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Strips are cut from rectangle B which is 1 ½” wide and square G which is 2 ½”. I cut the center G square and cut strips across the width of the fabric 45” X 1 ½” wide for the sides.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828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81600" y="457199"/>
            <a:ext cx="3810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We will start with the center block and work around it to form the log cabin. On this picture I show that I started with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dark and pieced it to the center, right sides together. I then sewed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dark to the center and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dark side by turning the block. Next I rotate the block and add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light, then add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light again. Next I rotate the block and sew the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dark , rotate the block and sew the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dark again. I continue….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83" y="1524000"/>
            <a:ext cx="4476023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13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4931" y="1787473"/>
            <a:ext cx="5905058" cy="3321595"/>
          </a:xfrm>
        </p:spPr>
      </p:pic>
      <p:sp>
        <p:nvSpPr>
          <p:cNvPr id="5" name="TextBox 4"/>
          <p:cNvSpPr txBox="1"/>
          <p:nvPr/>
        </p:nvSpPr>
        <p:spPr>
          <a:xfrm>
            <a:off x="5410200" y="762000"/>
            <a:ext cx="3429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made a 2 ½” strip X 45” (Size of square G) face up and place the strip for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dark ( 1 ½”) right side together. Stitch the strip with a ¼” seam to start the log cabin. This method will create several blocks. Cut the strip into 1 ½” strips and press seam to dark side.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53916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51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488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886" y="0"/>
            <a:ext cx="3858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8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886" y="0"/>
            <a:ext cx="3858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84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886" y="0"/>
            <a:ext cx="3858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48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886" y="0"/>
            <a:ext cx="3858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609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886" y="0"/>
            <a:ext cx="38582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5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dark is sewn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073" y="1600200"/>
            <a:ext cx="2545854" cy="4525963"/>
          </a:xfrm>
        </p:spPr>
      </p:pic>
    </p:spTree>
    <p:extLst>
      <p:ext uri="{BB962C8B-B14F-4D97-AF65-F5344CB8AC3E}">
        <p14:creationId xmlns:p14="http://schemas.microsoft.com/office/powerpoint/2010/main" val="3951267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Sewing the 2</a:t>
            </a:r>
            <a:r>
              <a:rPr lang="en-US" baseline="30000" dirty="0" smtClean="0"/>
              <a:t>nd</a:t>
            </a:r>
            <a:r>
              <a:rPr lang="en-US" dirty="0" smtClean="0"/>
              <a:t> light strip in the 2</a:t>
            </a:r>
            <a:r>
              <a:rPr lang="en-US" baseline="30000" dirty="0" smtClean="0"/>
              <a:t>nd</a:t>
            </a:r>
            <a:r>
              <a:rPr lang="en-US" dirty="0" smtClean="0"/>
              <a:t> position.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28" y="1600200"/>
            <a:ext cx="3677344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67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71662" y="1938336"/>
            <a:ext cx="5029200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39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356" y="1600200"/>
            <a:ext cx="3207287" cy="4525963"/>
          </a:xfrm>
        </p:spPr>
      </p:pic>
    </p:spTree>
    <p:extLst>
      <p:ext uri="{BB962C8B-B14F-4D97-AF65-F5344CB8AC3E}">
        <p14:creationId xmlns:p14="http://schemas.microsoft.com/office/powerpoint/2010/main" val="2135486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you sew the last round of strips to the main block, check the measurement of the main block with a square up ruler. I found I needed to make the last strip a little wider to end up with a 12 ½” square when the log cabin is complete.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05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629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4875</TotalTime>
  <Words>293</Words>
  <Application>Microsoft Office PowerPoint</Application>
  <PresentationFormat>On-screen Show (4:3)</PresentationFormat>
  <Paragraphs>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Log Cabin</vt:lpstr>
      <vt:lpstr>The log cabin consists of 1 center square, 5 light and 5 dark strips.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2nd dark is sewn</vt:lpstr>
      <vt:lpstr>Sewing the 2nd light strip in the 2nd position.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 Cabin</dc:title>
  <dc:creator>Windows User</dc:creator>
  <cp:lastModifiedBy>Windows User</cp:lastModifiedBy>
  <cp:revision>8</cp:revision>
  <dcterms:created xsi:type="dcterms:W3CDTF">2019-06-02T17:00:26Z</dcterms:created>
  <dcterms:modified xsi:type="dcterms:W3CDTF">2019-06-06T02:15:47Z</dcterms:modified>
</cp:coreProperties>
</file>