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4"/>
  </p:notesMasterIdLst>
  <p:sldIdLst>
    <p:sldId id="443" r:id="rId2"/>
    <p:sldId id="262" r:id="rId3"/>
    <p:sldId id="372" r:id="rId4"/>
    <p:sldId id="511" r:id="rId5"/>
    <p:sldId id="512" r:id="rId6"/>
    <p:sldId id="513" r:id="rId7"/>
    <p:sldId id="514" r:id="rId8"/>
    <p:sldId id="515" r:id="rId9"/>
    <p:sldId id="516" r:id="rId10"/>
    <p:sldId id="517" r:id="rId11"/>
    <p:sldId id="468" r:id="rId12"/>
    <p:sldId id="469" r:id="rId13"/>
    <p:sldId id="470" r:id="rId14"/>
    <p:sldId id="509" r:id="rId15"/>
    <p:sldId id="541" r:id="rId16"/>
    <p:sldId id="542" r:id="rId17"/>
    <p:sldId id="543" r:id="rId18"/>
    <p:sldId id="510" r:id="rId19"/>
    <p:sldId id="518" r:id="rId20"/>
    <p:sldId id="520" r:id="rId21"/>
    <p:sldId id="519" r:id="rId22"/>
    <p:sldId id="521" r:id="rId23"/>
    <p:sldId id="522" r:id="rId24"/>
    <p:sldId id="526" r:id="rId25"/>
    <p:sldId id="523" r:id="rId26"/>
    <p:sldId id="524" r:id="rId27"/>
    <p:sldId id="525" r:id="rId28"/>
    <p:sldId id="527" r:id="rId29"/>
    <p:sldId id="528" r:id="rId30"/>
    <p:sldId id="529" r:id="rId31"/>
    <p:sldId id="530" r:id="rId32"/>
    <p:sldId id="531"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CE81"/>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21" autoAdjust="0"/>
    <p:restoredTop sz="94987" autoAdjust="0"/>
  </p:normalViewPr>
  <p:slideViewPr>
    <p:cSldViewPr>
      <p:cViewPr>
        <p:scale>
          <a:sx n="33" d="100"/>
          <a:sy n="33" d="100"/>
        </p:scale>
        <p:origin x="-1748" y="-75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2849350-2548-44D6-8157-8393055BF32E}" type="datetimeFigureOut">
              <a:rPr lang="en-US"/>
              <a:pPr>
                <a:defRPr/>
              </a:pPr>
              <a:t>4/5/2020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862C8CB8-14C6-49D0-97D8-26CADD3DDC68}" type="slidenum">
              <a:rPr lang="en-US"/>
              <a:pPr>
                <a:defRPr/>
              </a:pPr>
              <a:t>‹#›</a:t>
            </a:fld>
            <a:endParaRPr lang="en-US" dirty="0"/>
          </a:p>
        </p:txBody>
      </p:sp>
    </p:spTree>
    <p:extLst>
      <p:ext uri="{BB962C8B-B14F-4D97-AF65-F5344CB8AC3E}">
        <p14:creationId xmlns:p14="http://schemas.microsoft.com/office/powerpoint/2010/main" val="1373512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CamtasiaStudio_titleandmain3.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F15796F4-361C-4C66-A95D-B83F2DB1AB56}" type="datetimeFigureOut">
              <a:rPr lang="en-US"/>
              <a:pPr>
                <a:defRPr/>
              </a:pPr>
              <a:t>4/5/2020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E05B6B1-F3D0-42EA-894E-F7792BE5C334}" type="slidenum">
              <a:rPr lang="en-US"/>
              <a:pPr>
                <a:defRPr/>
              </a:pPr>
              <a:t>‹#›</a:t>
            </a:fld>
            <a:endParaRPr lang="en-US" dirty="0"/>
          </a:p>
        </p:txBody>
      </p:sp>
    </p:spTree>
    <p:extLst>
      <p:ext uri="{BB962C8B-B14F-4D97-AF65-F5344CB8AC3E}">
        <p14:creationId xmlns:p14="http://schemas.microsoft.com/office/powerpoint/2010/main" val="2071197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8C69D77-4ED6-4CE2-8A8B-A9676C0F451B}" type="datetimeFigureOut">
              <a:rPr lang="en-US"/>
              <a:pPr>
                <a:defRPr/>
              </a:pPr>
              <a:t>4/5/2020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6EED4B-3C22-412A-ABA8-BD8308FDE3EB}" type="slidenum">
              <a:rPr lang="en-US"/>
              <a:pPr>
                <a:defRPr/>
              </a:pPr>
              <a:t>‹#›</a:t>
            </a:fld>
            <a:endParaRPr lang="en-US" dirty="0"/>
          </a:p>
        </p:txBody>
      </p:sp>
    </p:spTree>
    <p:extLst>
      <p:ext uri="{BB962C8B-B14F-4D97-AF65-F5344CB8AC3E}">
        <p14:creationId xmlns:p14="http://schemas.microsoft.com/office/powerpoint/2010/main" val="2601968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23D80DF-4A3C-4ECA-B5DA-D7B9833E497E}" type="datetimeFigureOut">
              <a:rPr lang="en-US"/>
              <a:pPr>
                <a:defRPr/>
              </a:pPr>
              <a:t>4/5/2020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CDD9C9-D63A-4314-A9B1-01C075A7854B}" type="slidenum">
              <a:rPr lang="en-US"/>
              <a:pPr>
                <a:defRPr/>
              </a:pPr>
              <a:t>‹#›</a:t>
            </a:fld>
            <a:endParaRPr lang="en-US" dirty="0"/>
          </a:p>
        </p:txBody>
      </p:sp>
    </p:spTree>
    <p:extLst>
      <p:ext uri="{BB962C8B-B14F-4D97-AF65-F5344CB8AC3E}">
        <p14:creationId xmlns:p14="http://schemas.microsoft.com/office/powerpoint/2010/main" val="2085775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9971C5F-A4FB-46E8-8B38-6AED1838FD05}" type="datetimeFigureOut">
              <a:rPr lang="en-US"/>
              <a:pPr>
                <a:defRPr/>
              </a:pPr>
              <a:t>4/5/2020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9939FC3-B811-4791-8734-5477DE88DC74}" type="slidenum">
              <a:rPr lang="en-US"/>
              <a:pPr>
                <a:defRPr/>
              </a:pPr>
              <a:t>‹#›</a:t>
            </a:fld>
            <a:endParaRPr lang="en-US" dirty="0"/>
          </a:p>
        </p:txBody>
      </p:sp>
    </p:spTree>
    <p:extLst>
      <p:ext uri="{BB962C8B-B14F-4D97-AF65-F5344CB8AC3E}">
        <p14:creationId xmlns:p14="http://schemas.microsoft.com/office/powerpoint/2010/main" val="76170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A646221-8404-4ED2-B0CD-A2E98335622F}" type="datetimeFigureOut">
              <a:rPr lang="en-US"/>
              <a:pPr>
                <a:defRPr/>
              </a:pPr>
              <a:t>4/5/2020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BE5C35-F03C-4943-9A1C-FD867A975643}" type="slidenum">
              <a:rPr lang="en-US"/>
              <a:pPr>
                <a:defRPr/>
              </a:pPr>
              <a:t>‹#›</a:t>
            </a:fld>
            <a:endParaRPr lang="en-US" dirty="0"/>
          </a:p>
        </p:txBody>
      </p:sp>
    </p:spTree>
    <p:extLst>
      <p:ext uri="{BB962C8B-B14F-4D97-AF65-F5344CB8AC3E}">
        <p14:creationId xmlns:p14="http://schemas.microsoft.com/office/powerpoint/2010/main" val="2108350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4410EC3-DF62-4E84-9C46-CFB22B27A294}" type="datetimeFigureOut">
              <a:rPr lang="en-US"/>
              <a:pPr>
                <a:defRPr/>
              </a:pPr>
              <a:t>4/5/2020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4753FB6-98F6-4C98-852F-396021675C56}" type="slidenum">
              <a:rPr lang="en-US"/>
              <a:pPr>
                <a:defRPr/>
              </a:pPr>
              <a:t>‹#›</a:t>
            </a:fld>
            <a:endParaRPr lang="en-US" dirty="0"/>
          </a:p>
        </p:txBody>
      </p:sp>
    </p:spTree>
    <p:extLst>
      <p:ext uri="{BB962C8B-B14F-4D97-AF65-F5344CB8AC3E}">
        <p14:creationId xmlns:p14="http://schemas.microsoft.com/office/powerpoint/2010/main" val="2249157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12683AB-DAC9-4B45-9F82-54099E59269E}" type="datetimeFigureOut">
              <a:rPr lang="en-US"/>
              <a:pPr>
                <a:defRPr/>
              </a:pPr>
              <a:t>4/5/2020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083E03D-6337-4300-AFD4-475F797537DD}" type="slidenum">
              <a:rPr lang="en-US"/>
              <a:pPr>
                <a:defRPr/>
              </a:pPr>
              <a:t>‹#›</a:t>
            </a:fld>
            <a:endParaRPr lang="en-US" dirty="0"/>
          </a:p>
        </p:txBody>
      </p:sp>
    </p:spTree>
    <p:extLst>
      <p:ext uri="{BB962C8B-B14F-4D97-AF65-F5344CB8AC3E}">
        <p14:creationId xmlns:p14="http://schemas.microsoft.com/office/powerpoint/2010/main" val="2172099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9DCE060-6354-488B-A443-48AC78182E32}" type="datetimeFigureOut">
              <a:rPr lang="en-US"/>
              <a:pPr>
                <a:defRPr/>
              </a:pPr>
              <a:t>4/5/2020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790AE48-8324-4924-82FA-29C80D728099}" type="slidenum">
              <a:rPr lang="en-US"/>
              <a:pPr>
                <a:defRPr/>
              </a:pPr>
              <a:t>‹#›</a:t>
            </a:fld>
            <a:endParaRPr lang="en-US" dirty="0"/>
          </a:p>
        </p:txBody>
      </p:sp>
    </p:spTree>
    <p:extLst>
      <p:ext uri="{BB962C8B-B14F-4D97-AF65-F5344CB8AC3E}">
        <p14:creationId xmlns:p14="http://schemas.microsoft.com/office/powerpoint/2010/main" val="512968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1CA96B1-62AD-4F50-AD3A-CFA880608F5E}" type="datetimeFigureOut">
              <a:rPr lang="en-US"/>
              <a:pPr>
                <a:defRPr/>
              </a:pPr>
              <a:t>4/5/2020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34B9016-4949-4826-94D4-D1ADB3D619E6}" type="slidenum">
              <a:rPr lang="en-US"/>
              <a:pPr>
                <a:defRPr/>
              </a:pPr>
              <a:t>‹#›</a:t>
            </a:fld>
            <a:endParaRPr lang="en-US" dirty="0"/>
          </a:p>
        </p:txBody>
      </p:sp>
    </p:spTree>
    <p:extLst>
      <p:ext uri="{BB962C8B-B14F-4D97-AF65-F5344CB8AC3E}">
        <p14:creationId xmlns:p14="http://schemas.microsoft.com/office/powerpoint/2010/main" val="818373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DB39E9F-2510-4331-8C43-7AAAC0EE14FC}" type="datetimeFigureOut">
              <a:rPr lang="en-US"/>
              <a:pPr>
                <a:defRPr/>
              </a:pPr>
              <a:t>4/5/2020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385E216-9F86-4A4D-B40E-FE9E38DD9796}" type="slidenum">
              <a:rPr lang="en-US"/>
              <a:pPr>
                <a:defRPr/>
              </a:pPr>
              <a:t>‹#›</a:t>
            </a:fld>
            <a:endParaRPr lang="en-US" dirty="0"/>
          </a:p>
        </p:txBody>
      </p:sp>
    </p:spTree>
    <p:extLst>
      <p:ext uri="{BB962C8B-B14F-4D97-AF65-F5344CB8AC3E}">
        <p14:creationId xmlns:p14="http://schemas.microsoft.com/office/powerpoint/2010/main" val="3947769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B287D24-D577-4700-84A3-EF7709C97D19}" type="datetimeFigureOut">
              <a:rPr lang="en-US"/>
              <a:pPr>
                <a:defRPr/>
              </a:pPr>
              <a:t>4/5/2020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D796B6F-A407-4F06-84D7-46783E9B7967}" type="slidenum">
              <a:rPr lang="en-US"/>
              <a:pPr>
                <a:defRPr/>
              </a:pPr>
              <a:t>‹#›</a:t>
            </a:fld>
            <a:endParaRPr lang="en-US" dirty="0"/>
          </a:p>
        </p:txBody>
      </p:sp>
    </p:spTree>
    <p:extLst>
      <p:ext uri="{BB962C8B-B14F-4D97-AF65-F5344CB8AC3E}">
        <p14:creationId xmlns:p14="http://schemas.microsoft.com/office/powerpoint/2010/main" val="2249350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43916F06-74D9-4314-BE84-B15271676124}" type="datetimeFigureOut">
              <a:rPr lang="en-US"/>
              <a:pPr>
                <a:defRPr/>
              </a:pPr>
              <a:t>4/5/2020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69D13F2-C6AE-457D-844C-94A5C4B1595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27"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s://www.youtube.com/watch?v=VwCDpyNkmwo&amp;t=0s&amp;list=PLkO2xTPKvgv6kGuK0XAnhPG1PLjQkyWiT&amp;index=12" TargetMode="Externa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www.amazon.com/Olfa-Deluxe-Handle-Rotary-Cutter/dp/B000BNLLHW/ref=sr_1_3?ie=UTF8&amp;qid=1540872622&amp;sr=8-3&amp;keywords=olfa+rotary+cutter"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altLang="en-US" smtClean="0"/>
              <a:t>Learn How Sew a Tee Shirt Quilt!</a:t>
            </a:r>
          </a:p>
        </p:txBody>
      </p:sp>
      <p:pic>
        <p:nvPicPr>
          <p:cNvPr id="307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209800" y="4876800"/>
            <a:ext cx="4991100" cy="1651000"/>
          </a:xfrm>
        </p:spPr>
      </p:pic>
      <p:pic>
        <p:nvPicPr>
          <p:cNvPr id="307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1397000"/>
            <a:ext cx="40640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1"/>
          <p:cNvSpPr txBox="1">
            <a:spLocks noChangeArrowheads="1"/>
          </p:cNvSpPr>
          <p:nvPr/>
        </p:nvSpPr>
        <p:spPr bwMode="auto">
          <a:xfrm>
            <a:off x="2286000" y="457200"/>
            <a:ext cx="4953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a:t>You are only limited by the number of tee shirts you have.</a:t>
            </a:r>
          </a:p>
          <a:p>
            <a:pPr eaLnBrk="1" hangingPunct="1"/>
            <a:endParaRPr lang="en-US" altLang="en-US" sz="2400"/>
          </a:p>
        </p:txBody>
      </p:sp>
      <p:pic>
        <p:nvPicPr>
          <p:cNvPr id="12291"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371600"/>
            <a:ext cx="6553200"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7600" y="304800"/>
            <a:ext cx="4953000" cy="4800600"/>
          </a:xfrm>
          <a:prstGeom prst="rect">
            <a:avLst/>
          </a:prstGeom>
          <a:noFill/>
        </p:spPr>
        <p:txBody>
          <a:bodyPr>
            <a:spAutoFit/>
          </a:bodyPr>
          <a:lstStyle/>
          <a:p>
            <a:pPr>
              <a:defRPr/>
            </a:pPr>
            <a:r>
              <a:rPr lang="en-US" sz="2400" dirty="0"/>
              <a:t>Here is a list of other supplies you will need. I will cover how you will use them as we talk about technique.</a:t>
            </a:r>
          </a:p>
          <a:p>
            <a:pPr marL="285750" indent="-285750">
              <a:buFont typeface="Arial" panose="020B0604020202020204" pitchFamily="34" charset="0"/>
              <a:buChar char="•"/>
              <a:defRPr/>
            </a:pPr>
            <a:r>
              <a:rPr lang="en-US" sz="2400" dirty="0"/>
              <a:t>Good sharp scissors and trimmers</a:t>
            </a:r>
          </a:p>
          <a:p>
            <a:pPr marL="285750" indent="-285750">
              <a:buFont typeface="Arial" panose="020B0604020202020204" pitchFamily="34" charset="0"/>
              <a:buChar char="•"/>
              <a:defRPr/>
            </a:pPr>
            <a:r>
              <a:rPr lang="en-US" sz="2400" dirty="0"/>
              <a:t>Seam gauge</a:t>
            </a:r>
          </a:p>
          <a:p>
            <a:pPr marL="285750" indent="-285750">
              <a:buFont typeface="Arial" panose="020B0604020202020204" pitchFamily="34" charset="0"/>
              <a:buChar char="•"/>
              <a:defRPr/>
            </a:pPr>
            <a:r>
              <a:rPr lang="en-US" sz="2400" dirty="0"/>
              <a:t>Thimble</a:t>
            </a:r>
          </a:p>
          <a:p>
            <a:pPr marL="285750" indent="-285750">
              <a:buFont typeface="Arial" panose="020B0604020202020204" pitchFamily="34" charset="0"/>
              <a:buChar char="•"/>
              <a:defRPr/>
            </a:pPr>
            <a:r>
              <a:rPr lang="en-US" sz="2400" dirty="0"/>
              <a:t>Seam ripper</a:t>
            </a:r>
          </a:p>
          <a:p>
            <a:pPr marL="285750" indent="-285750">
              <a:buFont typeface="Arial" panose="020B0604020202020204" pitchFamily="34" charset="0"/>
              <a:buChar char="•"/>
              <a:defRPr/>
            </a:pPr>
            <a:r>
              <a:rPr lang="en-US" sz="2400" dirty="0"/>
              <a:t>Safety pins</a:t>
            </a:r>
          </a:p>
          <a:p>
            <a:pPr marL="285750" indent="-285750">
              <a:buFont typeface="Arial" panose="020B0604020202020204" pitchFamily="34" charset="0"/>
              <a:buChar char="•"/>
              <a:defRPr/>
            </a:pPr>
            <a:r>
              <a:rPr lang="en-US" sz="2400" dirty="0"/>
              <a:t>Steam iron and pressing mat</a:t>
            </a:r>
          </a:p>
          <a:p>
            <a:pPr marL="285750" indent="-285750">
              <a:buFont typeface="Arial" panose="020B0604020202020204" pitchFamily="34" charset="0"/>
              <a:buChar char="•"/>
              <a:defRPr/>
            </a:pPr>
            <a:r>
              <a:rPr lang="en-US" sz="2400" dirty="0"/>
              <a:t>Thread in a neutral shade</a:t>
            </a:r>
          </a:p>
          <a:p>
            <a:pPr>
              <a:defRPr/>
            </a:pPr>
            <a:endParaRPr lang="en-US" dirty="0"/>
          </a:p>
        </p:txBody>
      </p:sp>
      <p:pic>
        <p:nvPicPr>
          <p:cNvPr id="1331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81000"/>
            <a:ext cx="16256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3350" y="228600"/>
            <a:ext cx="208280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1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H="1" flipV="1">
            <a:off x="457200" y="2582863"/>
            <a:ext cx="1030288" cy="171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4724400"/>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51816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1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276350" y="48006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2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038350" y="2582863"/>
            <a:ext cx="147955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p:cNvSpPr txBox="1">
            <a:spLocks noChangeArrowheads="1"/>
          </p:cNvSpPr>
          <p:nvPr/>
        </p:nvSpPr>
        <p:spPr bwMode="auto">
          <a:xfrm>
            <a:off x="3962400" y="609600"/>
            <a:ext cx="46482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en-US" altLang="en-US" sz="2400">
                <a:latin typeface="Arial" charset="0"/>
              </a:rPr>
              <a:t>Fabric markers like a wash away pen</a:t>
            </a:r>
          </a:p>
          <a:p>
            <a:pPr eaLnBrk="1" hangingPunct="1">
              <a:spcBef>
                <a:spcPct val="0"/>
              </a:spcBef>
            </a:pPr>
            <a:r>
              <a:rPr lang="en-US" altLang="en-US" sz="2400">
                <a:latin typeface="Arial" charset="0"/>
              </a:rPr>
              <a:t>Clover chalk in white for dark colors</a:t>
            </a:r>
          </a:p>
          <a:p>
            <a:pPr eaLnBrk="1" hangingPunct="1">
              <a:spcBef>
                <a:spcPct val="0"/>
              </a:spcBef>
            </a:pPr>
            <a:r>
              <a:rPr lang="en-US" altLang="en-US" sz="2400">
                <a:latin typeface="Arial" charset="0"/>
              </a:rPr>
              <a:t>Seam presser</a:t>
            </a:r>
          </a:p>
          <a:p>
            <a:pPr eaLnBrk="1" hangingPunct="1">
              <a:spcBef>
                <a:spcPct val="0"/>
              </a:spcBef>
            </a:pPr>
            <a:r>
              <a:rPr lang="en-US" altLang="en-US" sz="2400">
                <a:latin typeface="Arial" charset="0"/>
              </a:rPr>
              <a:t>Good see thru rulers and squares</a:t>
            </a:r>
          </a:p>
        </p:txBody>
      </p:sp>
      <p:pic>
        <p:nvPicPr>
          <p:cNvPr id="1433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4195763"/>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225550"/>
            <a:ext cx="1219200" cy="373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3554413"/>
            <a:ext cx="3175000"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p:cNvSpPr txBox="1">
            <a:spLocks noChangeArrowheads="1"/>
          </p:cNvSpPr>
          <p:nvPr/>
        </p:nvSpPr>
        <p:spPr bwMode="auto">
          <a:xfrm>
            <a:off x="3924300" y="762000"/>
            <a:ext cx="46482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en-US" altLang="en-US" sz="2400">
                <a:latin typeface="Arial" charset="0"/>
              </a:rPr>
              <a:t>Walking Foot</a:t>
            </a:r>
          </a:p>
          <a:p>
            <a:pPr eaLnBrk="1" hangingPunct="1">
              <a:spcBef>
                <a:spcPct val="0"/>
              </a:spcBef>
            </a:pPr>
            <a:r>
              <a:rPr lang="en-US" altLang="en-US" sz="2400">
                <a:latin typeface="Arial" charset="0"/>
              </a:rPr>
              <a:t>¼” foot</a:t>
            </a:r>
          </a:p>
          <a:p>
            <a:pPr eaLnBrk="1" hangingPunct="1">
              <a:spcBef>
                <a:spcPct val="0"/>
              </a:spcBef>
            </a:pPr>
            <a:r>
              <a:rPr lang="en-US" altLang="en-US" sz="2400">
                <a:latin typeface="Arial" charset="0"/>
              </a:rPr>
              <a:t>Free motion foot</a:t>
            </a:r>
          </a:p>
          <a:p>
            <a:pPr eaLnBrk="1" hangingPunct="1">
              <a:spcBef>
                <a:spcPct val="0"/>
              </a:spcBef>
            </a:pPr>
            <a:r>
              <a:rPr lang="en-US" altLang="en-US" sz="2400">
                <a:latin typeface="Arial" charset="0"/>
              </a:rPr>
              <a:t>Quilter’s gloves</a:t>
            </a:r>
          </a:p>
          <a:p>
            <a:pPr eaLnBrk="1" hangingPunct="1">
              <a:spcBef>
                <a:spcPct val="0"/>
              </a:spcBef>
            </a:pPr>
            <a:r>
              <a:rPr lang="en-US" altLang="en-US" sz="2400">
                <a:latin typeface="Arial" charset="0"/>
              </a:rPr>
              <a:t>Hand sewing needles assorted</a:t>
            </a:r>
          </a:p>
          <a:p>
            <a:pPr eaLnBrk="1" hangingPunct="1">
              <a:spcBef>
                <a:spcPct val="0"/>
              </a:spcBef>
            </a:pPr>
            <a:r>
              <a:rPr lang="en-US" altLang="en-US" sz="2400">
                <a:latin typeface="Arial" charset="0"/>
              </a:rPr>
              <a:t>Hand quilting needles – start with size 7 between</a:t>
            </a:r>
          </a:p>
          <a:p>
            <a:pPr eaLnBrk="1" hangingPunct="1">
              <a:spcBef>
                <a:spcPct val="0"/>
              </a:spcBef>
            </a:pPr>
            <a:r>
              <a:rPr lang="en-US" altLang="en-US" sz="2400">
                <a:latin typeface="Arial" charset="0"/>
              </a:rPr>
              <a:t>Template plastic and permanent marker</a:t>
            </a:r>
          </a:p>
          <a:p>
            <a:pPr eaLnBrk="1" hangingPunct="1">
              <a:spcBef>
                <a:spcPct val="0"/>
              </a:spcBef>
            </a:pPr>
            <a:r>
              <a:rPr lang="en-US" altLang="en-US" sz="2400">
                <a:latin typeface="Arial" charset="0"/>
              </a:rPr>
              <a:t>highlighters</a:t>
            </a:r>
          </a:p>
          <a:p>
            <a:pPr eaLnBrk="1" hangingPunct="1">
              <a:spcBef>
                <a:spcPct val="0"/>
              </a:spcBef>
            </a:pPr>
            <a:r>
              <a:rPr lang="en-US" altLang="en-US" sz="2400">
                <a:latin typeface="Arial" charset="0"/>
              </a:rPr>
              <a:t>Layout area</a:t>
            </a:r>
          </a:p>
        </p:txBody>
      </p:sp>
      <p:pic>
        <p:nvPicPr>
          <p:cNvPr id="1536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6313" y="46863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9210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1650" y="911225"/>
            <a:ext cx="2473325"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46863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24300" y="52959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1447800" y="685800"/>
            <a:ext cx="69342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a:latin typeface="Arial" charset="0"/>
              </a:rPr>
              <a:t>The ¼” foot is a great guide foot to get accurate ¼” seams. ¼” is the standard use to piece patchwork. There are many styles of ¼” feet and they all offer a guide for you to sew a perfect ¼”. </a:t>
            </a:r>
            <a:r>
              <a:rPr lang="en-US" altLang="en-US" sz="2000">
                <a:latin typeface="Arial" charset="0"/>
                <a:hlinkClick r:id="rId2"/>
              </a:rPr>
              <a:t>Here is how it works</a:t>
            </a:r>
            <a:r>
              <a:rPr lang="en-US" altLang="en-US" sz="2000">
                <a:latin typeface="Arial" charset="0"/>
              </a:rPr>
              <a:t>.</a:t>
            </a:r>
          </a:p>
          <a:p>
            <a:pPr eaLnBrk="1" hangingPunct="1">
              <a:spcBef>
                <a:spcPct val="0"/>
              </a:spcBef>
              <a:buFontTx/>
              <a:buNone/>
            </a:pPr>
            <a:endParaRPr lang="en-US" altLang="en-US" sz="2000">
              <a:latin typeface="Arial" charset="0"/>
            </a:endParaRPr>
          </a:p>
          <a:p>
            <a:pPr eaLnBrk="1" hangingPunct="1">
              <a:spcBef>
                <a:spcPct val="0"/>
              </a:spcBef>
              <a:buFontTx/>
              <a:buNone/>
            </a:pPr>
            <a:r>
              <a:rPr lang="en-US" altLang="en-US" sz="2000">
                <a:latin typeface="Arial" charset="0"/>
              </a:rPr>
              <a:t>When doing any type of patchwork or strip piecing you will need a guide to help you.</a:t>
            </a:r>
          </a:p>
        </p:txBody>
      </p:sp>
      <p:pic>
        <p:nvPicPr>
          <p:cNvPr id="1638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279775"/>
            <a:ext cx="3859213"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34290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457200" y="274638"/>
            <a:ext cx="8229600" cy="563562"/>
          </a:xfrm>
        </p:spPr>
        <p:txBody>
          <a:bodyPr/>
          <a:lstStyle/>
          <a:p>
            <a:pPr eaLnBrk="1" hangingPunct="1"/>
            <a:r>
              <a:rPr lang="en-US" altLang="en-US" sz="2400" b="1" smtClean="0"/>
              <a:t>Rotary Cutter</a:t>
            </a:r>
          </a:p>
        </p:txBody>
      </p:sp>
      <p:sp>
        <p:nvSpPr>
          <p:cNvPr id="62467" name="TextBox 2"/>
          <p:cNvSpPr txBox="1">
            <a:spLocks noChangeArrowheads="1"/>
          </p:cNvSpPr>
          <p:nvPr/>
        </p:nvSpPr>
        <p:spPr bwMode="auto">
          <a:xfrm>
            <a:off x="4267200" y="1277938"/>
            <a:ext cx="46482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dirty="0">
                <a:latin typeface="Arial" charset="0"/>
              </a:rPr>
              <a:t>A quilter’s best friends are a good machine, a wonderful steam iron and </a:t>
            </a:r>
            <a:r>
              <a:rPr lang="en-US" altLang="en-US" sz="2400" dirty="0">
                <a:latin typeface="Arial" charset="0"/>
                <a:hlinkClick r:id="rId2"/>
              </a:rPr>
              <a:t>a rotary cutter</a:t>
            </a:r>
            <a:r>
              <a:rPr lang="en-US" altLang="en-US" sz="2400" dirty="0">
                <a:latin typeface="Arial" charset="0"/>
              </a:rPr>
              <a:t> plus a 24” X 6” ruler and at least a 24” cutting mat. Safety pins, clover chalk, and straight pins come in a close second.</a:t>
            </a:r>
          </a:p>
          <a:p>
            <a:pPr eaLnBrk="1" hangingPunct="1">
              <a:spcBef>
                <a:spcPct val="0"/>
              </a:spcBef>
              <a:buFontTx/>
              <a:buNone/>
            </a:pPr>
            <a:endParaRPr lang="en-US" altLang="en-US" sz="2400" dirty="0">
              <a:latin typeface="Arial" charset="0"/>
            </a:endParaRPr>
          </a:p>
          <a:p>
            <a:pPr eaLnBrk="1" hangingPunct="1">
              <a:spcBef>
                <a:spcPct val="0"/>
              </a:spcBef>
              <a:buFontTx/>
              <a:buNone/>
            </a:pPr>
            <a:r>
              <a:rPr lang="en-US" altLang="en-US" sz="2400" dirty="0">
                <a:latin typeface="Arial" charset="0"/>
              </a:rPr>
              <a:t>To cut </a:t>
            </a:r>
            <a:r>
              <a:rPr lang="en-US" altLang="en-US" sz="2400" dirty="0" smtClean="0">
                <a:latin typeface="Arial" charset="0"/>
              </a:rPr>
              <a:t>your tee shirt squares or strips </a:t>
            </a:r>
            <a:r>
              <a:rPr lang="en-US" altLang="en-US" sz="2400" dirty="0">
                <a:latin typeface="Arial" charset="0"/>
              </a:rPr>
              <a:t>of fabric accurately you need the rotary cutting system. For strip piecing, binding and borders, it is a must. </a:t>
            </a:r>
          </a:p>
        </p:txBody>
      </p:sp>
      <p:pic>
        <p:nvPicPr>
          <p:cNvPr id="6246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19200"/>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63018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3100" y="304800"/>
            <a:ext cx="2984500"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8000" y="3200400"/>
            <a:ext cx="3314700"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TextBox 5"/>
          <p:cNvSpPr txBox="1">
            <a:spLocks noChangeArrowheads="1"/>
          </p:cNvSpPr>
          <p:nvPr/>
        </p:nvSpPr>
        <p:spPr bwMode="auto">
          <a:xfrm>
            <a:off x="4038600" y="153988"/>
            <a:ext cx="48768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latin typeface="Arial" charset="0"/>
              </a:rPr>
              <a:t>Here is a picture of the rotary cutter, ruler and mat. All are essential in using the cutting system. The rotary cutter is surgically sharp so it is important to follow all the safety rulers.</a:t>
            </a:r>
          </a:p>
        </p:txBody>
      </p:sp>
      <p:pic>
        <p:nvPicPr>
          <p:cNvPr id="63493"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2667000"/>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95096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57550" y="4422775"/>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Box 2"/>
          <p:cNvSpPr txBox="1">
            <a:spLocks noChangeArrowheads="1"/>
          </p:cNvSpPr>
          <p:nvPr/>
        </p:nvSpPr>
        <p:spPr bwMode="auto">
          <a:xfrm>
            <a:off x="381000" y="304800"/>
            <a:ext cx="8458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latin typeface="Arial" charset="0"/>
              </a:rPr>
              <a:t>15” square rulers and 12” or 12 ½” and  6” and 6 ½” plastic see through rulers come in handy. Most rulers are marked every 1”, ½” and ¼”. Ruler also have a 45 and 60 degree angle markings for triangles. 24” x 6” rulers are perfect for the rotary cutter. You will need a 24” X 18” mat for cutting with the rotary cutter.</a:t>
            </a:r>
          </a:p>
        </p:txBody>
      </p:sp>
      <p:pic>
        <p:nvPicPr>
          <p:cNvPr id="1741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484438"/>
            <a:ext cx="3048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4350" y="2971800"/>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17963" y="28194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11644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2311400" y="533400"/>
            <a:ext cx="457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latin typeface="Arial" charset="0"/>
              </a:rPr>
              <a:t>You will need at least a 24” X 18” mat</a:t>
            </a:r>
          </a:p>
        </p:txBody>
      </p:sp>
      <p:pic>
        <p:nvPicPr>
          <p:cNvPr id="1843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9125" y="1363663"/>
            <a:ext cx="5113338" cy="511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
          <p:cNvSpPr txBox="1">
            <a:spLocks noChangeArrowheads="1"/>
          </p:cNvSpPr>
          <p:nvPr/>
        </p:nvSpPr>
        <p:spPr bwMode="auto">
          <a:xfrm>
            <a:off x="1143000" y="762000"/>
            <a:ext cx="70104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800"/>
              <a:t>Once you sort the tee shirts you will see what size blocks you need to cut. Some tee shirts have writing or designs that extend up to 15”. Some designs are small. That is why sorting is a good idea. Make a plan.</a:t>
            </a:r>
          </a:p>
        </p:txBody>
      </p:sp>
      <p:pic>
        <p:nvPicPr>
          <p:cNvPr id="1945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35200" y="3200400"/>
            <a:ext cx="4826000" cy="339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altLang="en-US" sz="2800" smtClean="0"/>
              <a:t>Quilting is fun and easy !</a:t>
            </a:r>
            <a:br>
              <a:rPr lang="en-US" altLang="en-US" sz="2800" smtClean="0"/>
            </a:br>
            <a:r>
              <a:rPr lang="en-US" altLang="en-US" sz="2800" smtClean="0"/>
              <a:t>All you need to know is how to use the straight stitch on your machine!</a:t>
            </a:r>
          </a:p>
        </p:txBody>
      </p:sp>
      <p:pic>
        <p:nvPicPr>
          <p:cNvPr id="409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676400"/>
            <a:ext cx="3562350"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533400"/>
            <a:ext cx="4343400" cy="579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Box 2"/>
          <p:cNvSpPr txBox="1">
            <a:spLocks noChangeArrowheads="1"/>
          </p:cNvSpPr>
          <p:nvPr/>
        </p:nvSpPr>
        <p:spPr bwMode="auto">
          <a:xfrm>
            <a:off x="5562600" y="762000"/>
            <a:ext cx="31242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800"/>
              <a:t>Trim off the sides, neckline and sleeves of the tee shirt. It is easier to use a rotary cutter and mat for this procedure.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2"/>
          <p:cNvSpPr txBox="1">
            <a:spLocks noChangeArrowheads="1"/>
          </p:cNvSpPr>
          <p:nvPr/>
        </p:nvSpPr>
        <p:spPr bwMode="auto">
          <a:xfrm>
            <a:off x="838200" y="533400"/>
            <a:ext cx="75438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a:t>Check the tee shirt for the size block you need to work with and cut the tee shirt larger than the ruler so you can press the interfacing on the back of the block before you cut the block to the finished size.</a:t>
            </a:r>
          </a:p>
          <a:p>
            <a:pPr eaLnBrk="1" hangingPunct="1"/>
            <a:endParaRPr lang="en-US" altLang="en-US" sz="2400"/>
          </a:p>
        </p:txBody>
      </p:sp>
      <p:pic>
        <p:nvPicPr>
          <p:cNvPr id="2150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82800" y="2452688"/>
            <a:ext cx="5054600"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371600"/>
            <a:ext cx="4768850" cy="450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Box 2"/>
          <p:cNvSpPr txBox="1">
            <a:spLocks noChangeArrowheads="1"/>
          </p:cNvSpPr>
          <p:nvPr/>
        </p:nvSpPr>
        <p:spPr bwMode="auto">
          <a:xfrm>
            <a:off x="5867400" y="762000"/>
            <a:ext cx="27432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dirty="0"/>
              <a:t>Some tee shirts have rhinestones and buttons as decoration so be careful the objects will not get in the way of sewing the block. </a:t>
            </a:r>
            <a:r>
              <a:rPr lang="en-US" altLang="en-US" sz="2400" dirty="0" smtClean="0"/>
              <a:t>Striking </a:t>
            </a:r>
            <a:r>
              <a:rPr lang="en-US" altLang="en-US" sz="2400" dirty="0"/>
              <a:t>these items will break needles.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1247775"/>
            <a:ext cx="5041900"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1"/>
          <p:cNvSpPr txBox="1">
            <a:spLocks noChangeArrowheads="1"/>
          </p:cNvSpPr>
          <p:nvPr/>
        </p:nvSpPr>
        <p:spPr bwMode="auto">
          <a:xfrm>
            <a:off x="1066800" y="914400"/>
            <a:ext cx="67056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800" dirty="0"/>
              <a:t>Pick a size for your tee shirt square that works with the designs you see on the shirt. Here is a </a:t>
            </a:r>
            <a:r>
              <a:rPr lang="en-US" altLang="en-US" sz="2800" dirty="0" err="1"/>
              <a:t>childrens</a:t>
            </a:r>
            <a:r>
              <a:rPr lang="en-US" altLang="en-US" sz="2800" dirty="0"/>
              <a:t> quilt that was planned using </a:t>
            </a:r>
            <a:r>
              <a:rPr lang="en-US" altLang="en-US" sz="2800" dirty="0" smtClean="0"/>
              <a:t>5” squares and a charm pack of cotton 5” square to match for piecing.</a:t>
            </a:r>
            <a:endParaRPr lang="en-US" altLang="en-US" sz="2800" dirty="0"/>
          </a:p>
          <a:p>
            <a:pPr eaLnBrk="1" hangingPunct="1"/>
            <a:endParaRPr lang="en-US" altLang="en-US" sz="2800" dirty="0"/>
          </a:p>
          <a:p>
            <a:pPr eaLnBrk="1" hangingPunct="1"/>
            <a:r>
              <a:rPr lang="en-US" altLang="en-US" sz="2800" dirty="0"/>
              <a:t>Most blocks are cut </a:t>
            </a:r>
            <a:r>
              <a:rPr lang="en-US" altLang="en-US" sz="2800" dirty="0" smtClean="0"/>
              <a:t>12”,12 </a:t>
            </a:r>
            <a:r>
              <a:rPr lang="en-US" altLang="en-US" sz="2800" dirty="0"/>
              <a:t>½ </a:t>
            </a:r>
            <a:r>
              <a:rPr lang="en-US" altLang="en-US" sz="2800" dirty="0" smtClean="0"/>
              <a:t>“or 15”. </a:t>
            </a:r>
            <a:r>
              <a:rPr lang="en-US" altLang="en-US" sz="2800" dirty="0"/>
              <a:t>You can plan to sew the quilt with just tee shirt blocks or you can add lattice, corner stones and borders.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371600"/>
            <a:ext cx="5784850"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752600" y="304800"/>
            <a:ext cx="5638800" cy="923330"/>
          </a:xfrm>
          <a:prstGeom prst="rect">
            <a:avLst/>
          </a:prstGeom>
          <a:noFill/>
        </p:spPr>
        <p:txBody>
          <a:bodyPr wrap="square" rtlCol="0">
            <a:spAutoFit/>
          </a:bodyPr>
          <a:lstStyle/>
          <a:p>
            <a:r>
              <a:rPr lang="en-US" dirty="0" smtClean="0"/>
              <a:t>Use </a:t>
            </a:r>
            <a:r>
              <a:rPr lang="en-US" dirty="0" err="1" smtClean="0"/>
              <a:t>onies</a:t>
            </a:r>
            <a:r>
              <a:rPr lang="en-US" dirty="0" smtClean="0"/>
              <a:t> to cut into 5” squares and then piece the 5” squares in  9 square blocks and then put the quilt together.</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28600"/>
            <a:ext cx="5481638"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Box 2"/>
          <p:cNvSpPr txBox="1">
            <a:spLocks noChangeArrowheads="1"/>
          </p:cNvSpPr>
          <p:nvPr/>
        </p:nvSpPr>
        <p:spPr bwMode="auto">
          <a:xfrm>
            <a:off x="457200" y="5791200"/>
            <a:ext cx="838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dirty="0"/>
              <a:t>Corner stones are the red squares. Most lattice is cut about 3 ½”” wide so </a:t>
            </a:r>
            <a:r>
              <a:rPr lang="en-US" altLang="en-US" sz="2400" dirty="0" smtClean="0"/>
              <a:t>these </a:t>
            </a:r>
            <a:r>
              <a:rPr lang="en-US" altLang="en-US" sz="2400" dirty="0"/>
              <a:t>corner stones are 3 1/2” squares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119313"/>
            <a:ext cx="624840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Box 2"/>
          <p:cNvSpPr txBox="1">
            <a:spLocks noChangeArrowheads="1"/>
          </p:cNvSpPr>
          <p:nvPr/>
        </p:nvSpPr>
        <p:spPr bwMode="auto">
          <a:xfrm>
            <a:off x="152400" y="228600"/>
            <a:ext cx="8839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a:t>This quilt has 5 rows X 6 rows of tee shirt squares sewn together to form the body of the quilt.. There are 2 borders. One is a solid black that frames the quilt The outside border is strip pieced with mitered corners.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457200"/>
            <a:ext cx="4343400" cy="585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Box 2"/>
          <p:cNvSpPr txBox="1">
            <a:spLocks noChangeArrowheads="1"/>
          </p:cNvSpPr>
          <p:nvPr/>
        </p:nvSpPr>
        <p:spPr bwMode="auto">
          <a:xfrm>
            <a:off x="5486400" y="609600"/>
            <a:ext cx="28956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dirty="0"/>
              <a:t>The sewer </a:t>
            </a:r>
            <a:r>
              <a:rPr lang="en-US" altLang="en-US" sz="2400" dirty="0" smtClean="0"/>
              <a:t>used </a:t>
            </a:r>
            <a:r>
              <a:rPr lang="en-US" altLang="en-US" sz="2400" dirty="0"/>
              <a:t>2 colors to frame the blocks on this quilt. Every other tee shirt square is framed with a 2” border. The outer edge </a:t>
            </a:r>
            <a:r>
              <a:rPr lang="en-US" altLang="en-US" sz="2400" dirty="0" smtClean="0"/>
              <a:t>was </a:t>
            </a:r>
            <a:r>
              <a:rPr lang="en-US" altLang="en-US" sz="2400" dirty="0"/>
              <a:t>framed with 3 graduations of borders.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
            <a:ext cx="8269288" cy="646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81000"/>
            <a:ext cx="61722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451485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Box 2"/>
          <p:cNvSpPr txBox="1">
            <a:spLocks noChangeArrowheads="1"/>
          </p:cNvSpPr>
          <p:nvPr/>
        </p:nvSpPr>
        <p:spPr bwMode="auto">
          <a:xfrm>
            <a:off x="5562600" y="609600"/>
            <a:ext cx="32766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a:t>This tee shirt quilt was made using 4 rows of different size tee shirt squares. If you have a row of 15” blocks you may have to add some fabrics in between the blocks on the next rows so the block match the blocks on the previous row.</a:t>
            </a:r>
          </a:p>
          <a:p>
            <a:pPr eaLnBrk="1" hangingPunct="1"/>
            <a:endParaRPr lang="en-US" altLang="en-US" sz="2400"/>
          </a:p>
          <a:p>
            <a:pPr eaLnBrk="1" hangingPunct="1"/>
            <a:r>
              <a:rPr lang="en-US" altLang="en-US" sz="2400"/>
              <a:t>This gives a nice random look.</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609600"/>
            <a:ext cx="3384550"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Box 2"/>
          <p:cNvSpPr txBox="1">
            <a:spLocks noChangeArrowheads="1"/>
          </p:cNvSpPr>
          <p:nvPr/>
        </p:nvSpPr>
        <p:spPr bwMode="auto">
          <a:xfrm>
            <a:off x="5257800" y="609600"/>
            <a:ext cx="3048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a:t>This quilt used pieced blocks in between the tee shirt blocks.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66713"/>
            <a:ext cx="5670550" cy="607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04800"/>
            <a:ext cx="6096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
          <p:cNvSpPr txBox="1">
            <a:spLocks noChangeArrowheads="1"/>
          </p:cNvSpPr>
          <p:nvPr/>
        </p:nvSpPr>
        <p:spPr bwMode="auto">
          <a:xfrm>
            <a:off x="838200" y="457200"/>
            <a:ext cx="7391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a:t>Tee Shirt Quilts are great for the graduate, remembering a vacation or a special event or a special group of friends. Sports fans love them. This is a special gift. </a:t>
            </a:r>
          </a:p>
        </p:txBody>
      </p:sp>
      <p:pic>
        <p:nvPicPr>
          <p:cNvPr id="717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36750" y="2027238"/>
            <a:ext cx="5194300" cy="420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32000" y="152400"/>
            <a:ext cx="5008563" cy="648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53988"/>
            <a:ext cx="4119563" cy="632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81113" y="533400"/>
            <a:ext cx="6719887" cy="591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47438</TotalTime>
  <Words>871</Words>
  <Application>Microsoft Office PowerPoint</Application>
  <PresentationFormat>On-screen Show (4:3)</PresentationFormat>
  <Paragraphs>50</Paragraphs>
  <Slides>32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Calibri</vt:lpstr>
      <vt:lpstr>Office Theme</vt:lpstr>
      <vt:lpstr>Learn How Sew a Tee Shirt Quilt!</vt:lpstr>
      <vt:lpstr>Quilting is fun and easy ! All you need to know is how to use the straight stitch on your machine!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Rotary Cutter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TechSmith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r.eash</dc:creator>
  <cp:lastModifiedBy>Windows User</cp:lastModifiedBy>
  <cp:revision>161</cp:revision>
  <dcterms:created xsi:type="dcterms:W3CDTF">2009-12-08T17:51:58Z</dcterms:created>
  <dcterms:modified xsi:type="dcterms:W3CDTF">2020-04-07T04:18:05Z</dcterms:modified>
</cp:coreProperties>
</file>