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6" r:id="rId5"/>
    <p:sldId id="265" r:id="rId6"/>
    <p:sldId id="267" r:id="rId7"/>
    <p:sldId id="259" r:id="rId8"/>
    <p:sldId id="260" r:id="rId9"/>
    <p:sldId id="261" r:id="rId10"/>
    <p:sldId id="262" r:id="rId11"/>
    <p:sldId id="264" r:id="rId12"/>
    <p:sldId id="263"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296" y="-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F95C2A-5B76-4963-AFDA-2E1BFE623FC2}" type="datetimeFigureOut">
              <a:rPr lang="en-US" smtClean="0"/>
              <a:t>4/2/2020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C6127F-3258-44DD-9E0A-F8FB3539457B}" type="slidenum">
              <a:rPr lang="en-US" smtClean="0"/>
              <a:t>‹#›</a:t>
            </a:fld>
            <a:endParaRPr lang="en-US" dirty="0"/>
          </a:p>
        </p:txBody>
      </p:sp>
    </p:spTree>
    <p:extLst>
      <p:ext uri="{BB962C8B-B14F-4D97-AF65-F5344CB8AC3E}">
        <p14:creationId xmlns:p14="http://schemas.microsoft.com/office/powerpoint/2010/main" val="442954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F95C2A-5B76-4963-AFDA-2E1BFE623FC2}" type="datetimeFigureOut">
              <a:rPr lang="en-US" smtClean="0"/>
              <a:t>4/2/2020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C6127F-3258-44DD-9E0A-F8FB3539457B}" type="slidenum">
              <a:rPr lang="en-US" smtClean="0"/>
              <a:t>‹#›</a:t>
            </a:fld>
            <a:endParaRPr lang="en-US" dirty="0"/>
          </a:p>
        </p:txBody>
      </p:sp>
    </p:spTree>
    <p:extLst>
      <p:ext uri="{BB962C8B-B14F-4D97-AF65-F5344CB8AC3E}">
        <p14:creationId xmlns:p14="http://schemas.microsoft.com/office/powerpoint/2010/main" val="4078975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F95C2A-5B76-4963-AFDA-2E1BFE623FC2}" type="datetimeFigureOut">
              <a:rPr lang="en-US" smtClean="0"/>
              <a:t>4/2/2020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C6127F-3258-44DD-9E0A-F8FB3539457B}" type="slidenum">
              <a:rPr lang="en-US" smtClean="0"/>
              <a:t>‹#›</a:t>
            </a:fld>
            <a:endParaRPr lang="en-US" dirty="0"/>
          </a:p>
        </p:txBody>
      </p:sp>
    </p:spTree>
    <p:extLst>
      <p:ext uri="{BB962C8B-B14F-4D97-AF65-F5344CB8AC3E}">
        <p14:creationId xmlns:p14="http://schemas.microsoft.com/office/powerpoint/2010/main" val="2165226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F95C2A-5B76-4963-AFDA-2E1BFE623FC2}" type="datetimeFigureOut">
              <a:rPr lang="en-US" smtClean="0"/>
              <a:t>4/2/2020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C6127F-3258-44DD-9E0A-F8FB3539457B}" type="slidenum">
              <a:rPr lang="en-US" smtClean="0"/>
              <a:t>‹#›</a:t>
            </a:fld>
            <a:endParaRPr lang="en-US" dirty="0"/>
          </a:p>
        </p:txBody>
      </p:sp>
    </p:spTree>
    <p:extLst>
      <p:ext uri="{BB962C8B-B14F-4D97-AF65-F5344CB8AC3E}">
        <p14:creationId xmlns:p14="http://schemas.microsoft.com/office/powerpoint/2010/main" val="3235105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F95C2A-5B76-4963-AFDA-2E1BFE623FC2}" type="datetimeFigureOut">
              <a:rPr lang="en-US" smtClean="0"/>
              <a:t>4/2/2020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C6127F-3258-44DD-9E0A-F8FB3539457B}" type="slidenum">
              <a:rPr lang="en-US" smtClean="0"/>
              <a:t>‹#›</a:t>
            </a:fld>
            <a:endParaRPr lang="en-US" dirty="0"/>
          </a:p>
        </p:txBody>
      </p:sp>
    </p:spTree>
    <p:extLst>
      <p:ext uri="{BB962C8B-B14F-4D97-AF65-F5344CB8AC3E}">
        <p14:creationId xmlns:p14="http://schemas.microsoft.com/office/powerpoint/2010/main" val="1549752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F95C2A-5B76-4963-AFDA-2E1BFE623FC2}" type="datetimeFigureOut">
              <a:rPr lang="en-US" smtClean="0"/>
              <a:t>4/2/2020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C6127F-3258-44DD-9E0A-F8FB3539457B}" type="slidenum">
              <a:rPr lang="en-US" smtClean="0"/>
              <a:t>‹#›</a:t>
            </a:fld>
            <a:endParaRPr lang="en-US" dirty="0"/>
          </a:p>
        </p:txBody>
      </p:sp>
    </p:spTree>
    <p:extLst>
      <p:ext uri="{BB962C8B-B14F-4D97-AF65-F5344CB8AC3E}">
        <p14:creationId xmlns:p14="http://schemas.microsoft.com/office/powerpoint/2010/main" val="4091823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F95C2A-5B76-4963-AFDA-2E1BFE623FC2}" type="datetimeFigureOut">
              <a:rPr lang="en-US" smtClean="0"/>
              <a:t>4/2/2020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7C6127F-3258-44DD-9E0A-F8FB3539457B}" type="slidenum">
              <a:rPr lang="en-US" smtClean="0"/>
              <a:t>‹#›</a:t>
            </a:fld>
            <a:endParaRPr lang="en-US" dirty="0"/>
          </a:p>
        </p:txBody>
      </p:sp>
    </p:spTree>
    <p:extLst>
      <p:ext uri="{BB962C8B-B14F-4D97-AF65-F5344CB8AC3E}">
        <p14:creationId xmlns:p14="http://schemas.microsoft.com/office/powerpoint/2010/main" val="618767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F95C2A-5B76-4963-AFDA-2E1BFE623FC2}" type="datetimeFigureOut">
              <a:rPr lang="en-US" smtClean="0"/>
              <a:t>4/2/2020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7C6127F-3258-44DD-9E0A-F8FB3539457B}" type="slidenum">
              <a:rPr lang="en-US" smtClean="0"/>
              <a:t>‹#›</a:t>
            </a:fld>
            <a:endParaRPr lang="en-US" dirty="0"/>
          </a:p>
        </p:txBody>
      </p:sp>
    </p:spTree>
    <p:extLst>
      <p:ext uri="{BB962C8B-B14F-4D97-AF65-F5344CB8AC3E}">
        <p14:creationId xmlns:p14="http://schemas.microsoft.com/office/powerpoint/2010/main" val="2255712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F95C2A-5B76-4963-AFDA-2E1BFE623FC2}" type="datetimeFigureOut">
              <a:rPr lang="en-US" smtClean="0"/>
              <a:t>4/2/2020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7C6127F-3258-44DD-9E0A-F8FB3539457B}" type="slidenum">
              <a:rPr lang="en-US" smtClean="0"/>
              <a:t>‹#›</a:t>
            </a:fld>
            <a:endParaRPr lang="en-US" dirty="0"/>
          </a:p>
        </p:txBody>
      </p:sp>
    </p:spTree>
    <p:extLst>
      <p:ext uri="{BB962C8B-B14F-4D97-AF65-F5344CB8AC3E}">
        <p14:creationId xmlns:p14="http://schemas.microsoft.com/office/powerpoint/2010/main" val="664673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F95C2A-5B76-4963-AFDA-2E1BFE623FC2}" type="datetimeFigureOut">
              <a:rPr lang="en-US" smtClean="0"/>
              <a:t>4/2/2020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C6127F-3258-44DD-9E0A-F8FB3539457B}" type="slidenum">
              <a:rPr lang="en-US" smtClean="0"/>
              <a:t>‹#›</a:t>
            </a:fld>
            <a:endParaRPr lang="en-US" dirty="0"/>
          </a:p>
        </p:txBody>
      </p:sp>
    </p:spTree>
    <p:extLst>
      <p:ext uri="{BB962C8B-B14F-4D97-AF65-F5344CB8AC3E}">
        <p14:creationId xmlns:p14="http://schemas.microsoft.com/office/powerpoint/2010/main" val="1770465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F95C2A-5B76-4963-AFDA-2E1BFE623FC2}" type="datetimeFigureOut">
              <a:rPr lang="en-US" smtClean="0"/>
              <a:t>4/2/2020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C6127F-3258-44DD-9E0A-F8FB3539457B}" type="slidenum">
              <a:rPr lang="en-US" smtClean="0"/>
              <a:t>‹#›</a:t>
            </a:fld>
            <a:endParaRPr lang="en-US" dirty="0"/>
          </a:p>
        </p:txBody>
      </p:sp>
    </p:spTree>
    <p:extLst>
      <p:ext uri="{BB962C8B-B14F-4D97-AF65-F5344CB8AC3E}">
        <p14:creationId xmlns:p14="http://schemas.microsoft.com/office/powerpoint/2010/main" val="497844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F95C2A-5B76-4963-AFDA-2E1BFE623FC2}" type="datetimeFigureOut">
              <a:rPr lang="en-US" smtClean="0"/>
              <a:t>4/2/2020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C6127F-3258-44DD-9E0A-F8FB3539457B}" type="slidenum">
              <a:rPr lang="en-US" smtClean="0"/>
              <a:t>‹#›</a:t>
            </a:fld>
            <a:endParaRPr lang="en-US" dirty="0"/>
          </a:p>
        </p:txBody>
      </p:sp>
    </p:spTree>
    <p:extLst>
      <p:ext uri="{BB962C8B-B14F-4D97-AF65-F5344CB8AC3E}">
        <p14:creationId xmlns:p14="http://schemas.microsoft.com/office/powerpoint/2010/main" val="2003249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33400"/>
            <a:ext cx="7772400" cy="1470025"/>
          </a:xfrm>
        </p:spPr>
        <p:txBody>
          <a:bodyPr/>
          <a:lstStyle/>
          <a:p>
            <a:r>
              <a:rPr lang="en-US" dirty="0" smtClean="0"/>
              <a:t>Make a one block wonder with your favorite Tee Shirt!</a:t>
            </a:r>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438400"/>
            <a:ext cx="6496050" cy="4279900"/>
          </a:xfrm>
          <a:prstGeom prst="rect">
            <a:avLst/>
          </a:prstGeom>
        </p:spPr>
      </p:pic>
    </p:spTree>
    <p:extLst>
      <p:ext uri="{BB962C8B-B14F-4D97-AF65-F5344CB8AC3E}">
        <p14:creationId xmlns:p14="http://schemas.microsoft.com/office/powerpoint/2010/main" val="32429651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762000"/>
            <a:ext cx="3543300" cy="4724400"/>
          </a:xfrm>
          <a:prstGeom prst="rect">
            <a:avLst/>
          </a:prstGeom>
        </p:spPr>
      </p:pic>
      <p:sp>
        <p:nvSpPr>
          <p:cNvPr id="3" name="TextBox 2"/>
          <p:cNvSpPr txBox="1"/>
          <p:nvPr/>
        </p:nvSpPr>
        <p:spPr>
          <a:xfrm>
            <a:off x="4800600" y="838200"/>
            <a:ext cx="3962400" cy="1384995"/>
          </a:xfrm>
          <a:prstGeom prst="rect">
            <a:avLst/>
          </a:prstGeom>
          <a:noFill/>
        </p:spPr>
        <p:txBody>
          <a:bodyPr wrap="square" rtlCol="0">
            <a:spAutoFit/>
          </a:bodyPr>
          <a:lstStyle/>
          <a:p>
            <a:r>
              <a:rPr lang="en-US" sz="2800" dirty="0" smtClean="0"/>
              <a:t>Here I quick pieced the E- triangles before I cut them out. I needed 8.</a:t>
            </a:r>
            <a:endParaRPr lang="en-US" sz="2800" dirty="0"/>
          </a:p>
        </p:txBody>
      </p:sp>
    </p:spTree>
    <p:extLst>
      <p:ext uri="{BB962C8B-B14F-4D97-AF65-F5344CB8AC3E}">
        <p14:creationId xmlns:p14="http://schemas.microsoft.com/office/powerpoint/2010/main" val="12969971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609600"/>
            <a:ext cx="3771900" cy="5029200"/>
          </a:xfrm>
          <a:prstGeom prst="rect">
            <a:avLst/>
          </a:prstGeom>
        </p:spPr>
      </p:pic>
      <p:sp>
        <p:nvSpPr>
          <p:cNvPr id="3" name="TextBox 2"/>
          <p:cNvSpPr txBox="1"/>
          <p:nvPr/>
        </p:nvSpPr>
        <p:spPr>
          <a:xfrm>
            <a:off x="5638800" y="609600"/>
            <a:ext cx="2895600" cy="2308324"/>
          </a:xfrm>
          <a:prstGeom prst="rect">
            <a:avLst/>
          </a:prstGeom>
          <a:noFill/>
        </p:spPr>
        <p:txBody>
          <a:bodyPr wrap="square" rtlCol="0">
            <a:spAutoFit/>
          </a:bodyPr>
          <a:lstStyle/>
          <a:p>
            <a:r>
              <a:rPr lang="en-US" sz="2400" dirty="0" smtClean="0"/>
              <a:t>I did not have a fancy tee shirt so added embroidery to the shirt before I cut the block to size using the 12 ½” square.</a:t>
            </a:r>
            <a:endParaRPr lang="en-US" sz="2400" dirty="0"/>
          </a:p>
        </p:txBody>
      </p:sp>
    </p:spTree>
    <p:extLst>
      <p:ext uri="{BB962C8B-B14F-4D97-AF65-F5344CB8AC3E}">
        <p14:creationId xmlns:p14="http://schemas.microsoft.com/office/powerpoint/2010/main" val="12063161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609600"/>
            <a:ext cx="4400550" cy="5867400"/>
          </a:xfrm>
          <a:prstGeom prst="rect">
            <a:avLst/>
          </a:prstGeom>
        </p:spPr>
      </p:pic>
      <p:sp>
        <p:nvSpPr>
          <p:cNvPr id="3" name="TextBox 2"/>
          <p:cNvSpPr txBox="1"/>
          <p:nvPr/>
        </p:nvSpPr>
        <p:spPr>
          <a:xfrm>
            <a:off x="5715000" y="533400"/>
            <a:ext cx="3200400" cy="4154984"/>
          </a:xfrm>
          <a:prstGeom prst="rect">
            <a:avLst/>
          </a:prstGeom>
          <a:noFill/>
        </p:spPr>
        <p:txBody>
          <a:bodyPr wrap="square" rtlCol="0">
            <a:spAutoFit/>
          </a:bodyPr>
          <a:lstStyle/>
          <a:p>
            <a:r>
              <a:rPr lang="en-US" sz="2400" dirty="0" smtClean="0"/>
              <a:t>Here is the layout of my 24” block. Once sewn and quilted and bound I will make a wall quilt with it. The block could also be combined with other 24” blocks to make a quilt  of any size.</a:t>
            </a:r>
          </a:p>
          <a:p>
            <a:r>
              <a:rPr lang="en-US" sz="2400" dirty="0" smtClean="0"/>
              <a:t>I hope you enjoyed my quick wonder block project.</a:t>
            </a:r>
            <a:endParaRPr lang="en-US" sz="2400" dirty="0"/>
          </a:p>
        </p:txBody>
      </p:sp>
    </p:spTree>
    <p:extLst>
      <p:ext uri="{BB962C8B-B14F-4D97-AF65-F5344CB8AC3E}">
        <p14:creationId xmlns:p14="http://schemas.microsoft.com/office/powerpoint/2010/main" val="12070921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Thank you to Missouri Quilt Company for the design idea.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9425" y="1881981"/>
            <a:ext cx="8185150" cy="3962400"/>
          </a:xfrm>
        </p:spPr>
      </p:pic>
    </p:spTree>
    <p:extLst>
      <p:ext uri="{BB962C8B-B14F-4D97-AF65-F5344CB8AC3E}">
        <p14:creationId xmlns:p14="http://schemas.microsoft.com/office/powerpoint/2010/main" val="18622860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229600" cy="1143000"/>
          </a:xfrm>
        </p:spPr>
        <p:txBody>
          <a:bodyPr>
            <a:normAutofit fontScale="90000"/>
          </a:bodyPr>
          <a:lstStyle/>
          <a:p>
            <a:r>
              <a:rPr lang="en-US" dirty="0" smtClean="0"/>
              <a:t>I will be using this sample in my MAC Summer institute talk about tee shirt quilts in June??. Watch for the date.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7000" y="2590800"/>
            <a:ext cx="3898900" cy="3981450"/>
          </a:xfrm>
        </p:spPr>
      </p:pic>
    </p:spTree>
    <p:extLst>
      <p:ext uri="{BB962C8B-B14F-4D97-AF65-F5344CB8AC3E}">
        <p14:creationId xmlns:p14="http://schemas.microsoft.com/office/powerpoint/2010/main" val="6416903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8292830" cy="2362200"/>
          </a:xfrm>
        </p:spPr>
        <p:txBody>
          <a:bodyPr>
            <a:normAutofit fontScale="90000"/>
          </a:bodyPr>
          <a:lstStyle/>
          <a:p>
            <a:r>
              <a:rPr lang="en-US" sz="2800" dirty="0" smtClean="0"/>
              <a:t>I am using templates A square and E triangle from the lap quilting book plus my 12 ½ “ ruler for the center of the block .</a:t>
            </a:r>
            <a:br>
              <a:rPr lang="en-US" sz="2800" dirty="0" smtClean="0"/>
            </a:br>
            <a:r>
              <a:rPr lang="en-US" sz="2800" dirty="0" smtClean="0"/>
              <a:t>This block will be a small wall quilt and I can add borders to make it larger . The wall quilt block will measure 24” when finished. I used an old tee shirt I found in my closet for the center. </a:t>
            </a:r>
            <a:endParaRPr lang="en-US"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53973" y="2971800"/>
            <a:ext cx="3645653" cy="3154363"/>
          </a:xfrm>
        </p:spPr>
      </p:pic>
    </p:spTree>
    <p:extLst>
      <p:ext uri="{BB962C8B-B14F-4D97-AF65-F5344CB8AC3E}">
        <p14:creationId xmlns:p14="http://schemas.microsoft.com/office/powerpoint/2010/main" val="20763497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Pick your tee shirt and check to see if you have plenty of room for your design. I wanted a 12 ½’ area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0800" y="2057400"/>
            <a:ext cx="3068836" cy="4091782"/>
          </a:xfrm>
        </p:spPr>
      </p:pic>
    </p:spTree>
    <p:extLst>
      <p:ext uri="{BB962C8B-B14F-4D97-AF65-F5344CB8AC3E}">
        <p14:creationId xmlns:p14="http://schemas.microsoft.com/office/powerpoint/2010/main" val="17753876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Trim your tee shirt with a rotary cutter. Make the trim area over sized. My tee will let me use the front and the back sides for 2 different blocks.</a:t>
            </a:r>
            <a:endParaRPr lang="en-US"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7000" y="1905000"/>
            <a:ext cx="3505200" cy="4679623"/>
          </a:xfrm>
        </p:spPr>
      </p:pic>
    </p:spTree>
    <p:extLst>
      <p:ext uri="{BB962C8B-B14F-4D97-AF65-F5344CB8AC3E}">
        <p14:creationId xmlns:p14="http://schemas.microsoft.com/office/powerpoint/2010/main" val="82889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1981200"/>
            <a:ext cx="3409950" cy="4546600"/>
          </a:xfrm>
          <a:prstGeom prst="rect">
            <a:avLst/>
          </a:prstGeom>
        </p:spPr>
      </p:pic>
      <p:sp>
        <p:nvSpPr>
          <p:cNvPr id="3" name="TextBox 2"/>
          <p:cNvSpPr txBox="1"/>
          <p:nvPr/>
        </p:nvSpPr>
        <p:spPr>
          <a:xfrm>
            <a:off x="1219200" y="228600"/>
            <a:ext cx="6705600" cy="1569660"/>
          </a:xfrm>
          <a:prstGeom prst="rect">
            <a:avLst/>
          </a:prstGeom>
          <a:noFill/>
        </p:spPr>
        <p:txBody>
          <a:bodyPr wrap="square" rtlCol="0">
            <a:spAutoFit/>
          </a:bodyPr>
          <a:lstStyle/>
          <a:p>
            <a:r>
              <a:rPr lang="en-US" sz="2400" dirty="0" smtClean="0"/>
              <a:t>On the wrong side of your tee shirt iron on Light to Medium weight fusible interfacing to stabilize the tee shirt. I prefer </a:t>
            </a:r>
            <a:r>
              <a:rPr lang="en-US" sz="2400" dirty="0" smtClean="0"/>
              <a:t>fusi</a:t>
            </a:r>
            <a:r>
              <a:rPr lang="en-US" sz="2400" dirty="0" smtClean="0"/>
              <a:t> knit by </a:t>
            </a:r>
            <a:r>
              <a:rPr lang="en-US" sz="2400" dirty="0" smtClean="0"/>
              <a:t>Pellon</a:t>
            </a:r>
            <a:r>
              <a:rPr lang="en-US" sz="2400" dirty="0" smtClean="0"/>
              <a:t> but used what I have on hand.</a:t>
            </a:r>
            <a:endParaRPr lang="en-US" sz="2400" dirty="0"/>
          </a:p>
        </p:txBody>
      </p:sp>
    </p:spTree>
    <p:extLst>
      <p:ext uri="{BB962C8B-B14F-4D97-AF65-F5344CB8AC3E}">
        <p14:creationId xmlns:p14="http://schemas.microsoft.com/office/powerpoint/2010/main" val="40894154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616085"/>
            <a:ext cx="4286250" cy="5715000"/>
          </a:xfrm>
          <a:prstGeom prst="rect">
            <a:avLst/>
          </a:prstGeom>
        </p:spPr>
      </p:pic>
      <p:sp>
        <p:nvSpPr>
          <p:cNvPr id="3" name="TextBox 2"/>
          <p:cNvSpPr txBox="1"/>
          <p:nvPr/>
        </p:nvSpPr>
        <p:spPr>
          <a:xfrm>
            <a:off x="5105400" y="609600"/>
            <a:ext cx="3505200" cy="4524315"/>
          </a:xfrm>
          <a:prstGeom prst="rect">
            <a:avLst/>
          </a:prstGeom>
          <a:noFill/>
        </p:spPr>
        <p:txBody>
          <a:bodyPr wrap="square" rtlCol="0">
            <a:spAutoFit/>
          </a:bodyPr>
          <a:lstStyle/>
          <a:p>
            <a:r>
              <a:rPr lang="en-US" sz="2400" dirty="0" smtClean="0"/>
              <a:t>To give you an idea of the design of this wonder block go to page 14 in your lap quilt book and look at Saw Tooth Star. If you want to make this block for your lap quilt you can but I substituted the center template with my 12 ½” ruler and the star edges were made using E triangle and A square.</a:t>
            </a:r>
            <a:endParaRPr lang="en-US" sz="2400" dirty="0"/>
          </a:p>
        </p:txBody>
      </p:sp>
    </p:spTree>
    <p:extLst>
      <p:ext uri="{BB962C8B-B14F-4D97-AF65-F5344CB8AC3E}">
        <p14:creationId xmlns:p14="http://schemas.microsoft.com/office/powerpoint/2010/main" val="9920840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533400"/>
            <a:ext cx="3657600" cy="4876800"/>
          </a:xfrm>
          <a:prstGeom prst="rect">
            <a:avLst/>
          </a:prstGeom>
        </p:spPr>
      </p:pic>
      <p:sp>
        <p:nvSpPr>
          <p:cNvPr id="3" name="TextBox 2"/>
          <p:cNvSpPr txBox="1"/>
          <p:nvPr/>
        </p:nvSpPr>
        <p:spPr>
          <a:xfrm>
            <a:off x="4876800" y="533400"/>
            <a:ext cx="3352800" cy="3046988"/>
          </a:xfrm>
          <a:prstGeom prst="rect">
            <a:avLst/>
          </a:prstGeom>
          <a:noFill/>
        </p:spPr>
        <p:txBody>
          <a:bodyPr wrap="square" rtlCol="0">
            <a:spAutoFit/>
          </a:bodyPr>
          <a:lstStyle/>
          <a:p>
            <a:r>
              <a:rPr lang="en-US" sz="2400" dirty="0" smtClean="0"/>
              <a:t>Using at least 3/8yd of 2 fabrics, I placed them right sides together and drew 4 - A squares of one color and 8 E-triangles in a row so I could quick piece them in a continuous row.</a:t>
            </a:r>
            <a:endParaRPr lang="en-US" sz="2400" dirty="0"/>
          </a:p>
        </p:txBody>
      </p:sp>
    </p:spTree>
    <p:extLst>
      <p:ext uri="{BB962C8B-B14F-4D97-AF65-F5344CB8AC3E}">
        <p14:creationId xmlns:p14="http://schemas.microsoft.com/office/powerpoint/2010/main" val="42331140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774</TotalTime>
  <Words>369</Words>
  <Application>Microsoft Office PowerPoint</Application>
  <PresentationFormat>On-screen Show (4:3)</PresentationFormat>
  <Paragraphs>13</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Make a one block wonder with your favorite Tee Shirt!</vt:lpstr>
      <vt:lpstr>Thank you to Missouri Quilt Company for the design idea.</vt:lpstr>
      <vt:lpstr>I will be using this sample in my MAC Summer institute talk about tee shirt quilts in June??. Watch for the date.</vt:lpstr>
      <vt:lpstr>I am using templates A square and E triangle from the lap quilting book plus my 12 ½ “ ruler for the center of the block . This block will be a small wall quilt and I can add borders to make it larger . The wall quilt block will measure 24” when finished. I used an old tee shirt I found in my closet for the center. </vt:lpstr>
      <vt:lpstr>Pick your tee shirt and check to see if you have plenty of room for your design. I wanted a 12 ½’ area</vt:lpstr>
      <vt:lpstr>Trim your tee shirt with a rotary cutter. Make the trim area over sized. My tee will let me use the front and the back sides for 2 different blocks.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Make a one block wonder with your favorite Tee Shirt!</dc:title>
  <dc:creator>Windows User</dc:creator>
  <cp:lastModifiedBy>Windows User</cp:lastModifiedBy>
  <cp:revision>8</cp:revision>
  <dcterms:created xsi:type="dcterms:W3CDTF">2020-04-03T03:23:37Z</dcterms:created>
  <dcterms:modified xsi:type="dcterms:W3CDTF">2020-04-03T16:18:17Z</dcterms:modified>
</cp:coreProperties>
</file>