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71" r:id="rId5"/>
    <p:sldId id="258"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6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C02DDF-81B1-4F1A-B9C4-E1E66F299B12}"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1D6968-9F6A-4134-99D0-481B0899AAAA}" type="slidenum">
              <a:rPr lang="en-US" smtClean="0"/>
              <a:t>‹#›</a:t>
            </a:fld>
            <a:endParaRPr lang="en-US" dirty="0"/>
          </a:p>
        </p:txBody>
      </p:sp>
    </p:spTree>
    <p:extLst>
      <p:ext uri="{BB962C8B-B14F-4D97-AF65-F5344CB8AC3E}">
        <p14:creationId xmlns:p14="http://schemas.microsoft.com/office/powerpoint/2010/main" val="228281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02DDF-81B1-4F1A-B9C4-E1E66F299B12}"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1D6968-9F6A-4134-99D0-481B0899AAAA}" type="slidenum">
              <a:rPr lang="en-US" smtClean="0"/>
              <a:t>‹#›</a:t>
            </a:fld>
            <a:endParaRPr lang="en-US" dirty="0"/>
          </a:p>
        </p:txBody>
      </p:sp>
    </p:spTree>
    <p:extLst>
      <p:ext uri="{BB962C8B-B14F-4D97-AF65-F5344CB8AC3E}">
        <p14:creationId xmlns:p14="http://schemas.microsoft.com/office/powerpoint/2010/main" val="124370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02DDF-81B1-4F1A-B9C4-E1E66F299B12}"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1D6968-9F6A-4134-99D0-481B0899AAAA}" type="slidenum">
              <a:rPr lang="en-US" smtClean="0"/>
              <a:t>‹#›</a:t>
            </a:fld>
            <a:endParaRPr lang="en-US" dirty="0"/>
          </a:p>
        </p:txBody>
      </p:sp>
    </p:spTree>
    <p:extLst>
      <p:ext uri="{BB962C8B-B14F-4D97-AF65-F5344CB8AC3E}">
        <p14:creationId xmlns:p14="http://schemas.microsoft.com/office/powerpoint/2010/main" val="253134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02DDF-81B1-4F1A-B9C4-E1E66F299B12}"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1D6968-9F6A-4134-99D0-481B0899AAAA}" type="slidenum">
              <a:rPr lang="en-US" smtClean="0"/>
              <a:t>‹#›</a:t>
            </a:fld>
            <a:endParaRPr lang="en-US" dirty="0"/>
          </a:p>
        </p:txBody>
      </p:sp>
    </p:spTree>
    <p:extLst>
      <p:ext uri="{BB962C8B-B14F-4D97-AF65-F5344CB8AC3E}">
        <p14:creationId xmlns:p14="http://schemas.microsoft.com/office/powerpoint/2010/main" val="194665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C02DDF-81B1-4F1A-B9C4-E1E66F299B12}"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21D6968-9F6A-4134-99D0-481B0899AAAA}" type="slidenum">
              <a:rPr lang="en-US" smtClean="0"/>
              <a:t>‹#›</a:t>
            </a:fld>
            <a:endParaRPr lang="en-US" dirty="0"/>
          </a:p>
        </p:txBody>
      </p:sp>
    </p:spTree>
    <p:extLst>
      <p:ext uri="{BB962C8B-B14F-4D97-AF65-F5344CB8AC3E}">
        <p14:creationId xmlns:p14="http://schemas.microsoft.com/office/powerpoint/2010/main" val="411077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C02DDF-81B1-4F1A-B9C4-E1E66F299B12}"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1D6968-9F6A-4134-99D0-481B0899AAAA}" type="slidenum">
              <a:rPr lang="en-US" smtClean="0"/>
              <a:t>‹#›</a:t>
            </a:fld>
            <a:endParaRPr lang="en-US" dirty="0"/>
          </a:p>
        </p:txBody>
      </p:sp>
    </p:spTree>
    <p:extLst>
      <p:ext uri="{BB962C8B-B14F-4D97-AF65-F5344CB8AC3E}">
        <p14:creationId xmlns:p14="http://schemas.microsoft.com/office/powerpoint/2010/main" val="154685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C02DDF-81B1-4F1A-B9C4-E1E66F299B12}" type="datetimeFigureOut">
              <a:rPr lang="en-US" smtClean="0"/>
              <a:t>6/24/2020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21D6968-9F6A-4134-99D0-481B0899AAAA}" type="slidenum">
              <a:rPr lang="en-US" smtClean="0"/>
              <a:t>‹#›</a:t>
            </a:fld>
            <a:endParaRPr lang="en-US" dirty="0"/>
          </a:p>
        </p:txBody>
      </p:sp>
    </p:spTree>
    <p:extLst>
      <p:ext uri="{BB962C8B-B14F-4D97-AF65-F5344CB8AC3E}">
        <p14:creationId xmlns:p14="http://schemas.microsoft.com/office/powerpoint/2010/main" val="204172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C02DDF-81B1-4F1A-B9C4-E1E66F299B12}" type="datetimeFigureOut">
              <a:rPr lang="en-US" smtClean="0"/>
              <a:t>6/24/2020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21D6968-9F6A-4134-99D0-481B0899AAAA}" type="slidenum">
              <a:rPr lang="en-US" smtClean="0"/>
              <a:t>‹#›</a:t>
            </a:fld>
            <a:endParaRPr lang="en-US" dirty="0"/>
          </a:p>
        </p:txBody>
      </p:sp>
    </p:spTree>
    <p:extLst>
      <p:ext uri="{BB962C8B-B14F-4D97-AF65-F5344CB8AC3E}">
        <p14:creationId xmlns:p14="http://schemas.microsoft.com/office/powerpoint/2010/main" val="65837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2DDF-81B1-4F1A-B9C4-E1E66F299B12}" type="datetimeFigureOut">
              <a:rPr lang="en-US" smtClean="0"/>
              <a:t>6/24/2020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21D6968-9F6A-4134-99D0-481B0899AAAA}" type="slidenum">
              <a:rPr lang="en-US" smtClean="0"/>
              <a:t>‹#›</a:t>
            </a:fld>
            <a:endParaRPr lang="en-US" dirty="0"/>
          </a:p>
        </p:txBody>
      </p:sp>
    </p:spTree>
    <p:extLst>
      <p:ext uri="{BB962C8B-B14F-4D97-AF65-F5344CB8AC3E}">
        <p14:creationId xmlns:p14="http://schemas.microsoft.com/office/powerpoint/2010/main" val="2929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02DDF-81B1-4F1A-B9C4-E1E66F299B12}"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1D6968-9F6A-4134-99D0-481B0899AAAA}" type="slidenum">
              <a:rPr lang="en-US" smtClean="0"/>
              <a:t>‹#›</a:t>
            </a:fld>
            <a:endParaRPr lang="en-US" dirty="0"/>
          </a:p>
        </p:txBody>
      </p:sp>
    </p:spTree>
    <p:extLst>
      <p:ext uri="{BB962C8B-B14F-4D97-AF65-F5344CB8AC3E}">
        <p14:creationId xmlns:p14="http://schemas.microsoft.com/office/powerpoint/2010/main" val="364830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02DDF-81B1-4F1A-B9C4-E1E66F299B12}" type="datetimeFigureOut">
              <a:rPr lang="en-US" smtClean="0"/>
              <a:t>6/24/2020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21D6968-9F6A-4134-99D0-481B0899AAAA}" type="slidenum">
              <a:rPr lang="en-US" smtClean="0"/>
              <a:t>‹#›</a:t>
            </a:fld>
            <a:endParaRPr lang="en-US" dirty="0"/>
          </a:p>
        </p:txBody>
      </p:sp>
    </p:spTree>
    <p:extLst>
      <p:ext uri="{BB962C8B-B14F-4D97-AF65-F5344CB8AC3E}">
        <p14:creationId xmlns:p14="http://schemas.microsoft.com/office/powerpoint/2010/main" val="134109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2DDF-81B1-4F1A-B9C4-E1E66F299B12}" type="datetimeFigureOut">
              <a:rPr lang="en-US" smtClean="0"/>
              <a:t>6/24/2020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1D6968-9F6A-4134-99D0-481B0899AAAA}" type="slidenum">
              <a:rPr lang="en-US" smtClean="0"/>
              <a:t>‹#›</a:t>
            </a:fld>
            <a:endParaRPr lang="en-US" dirty="0"/>
          </a:p>
        </p:txBody>
      </p:sp>
    </p:spTree>
    <p:extLst>
      <p:ext uri="{BB962C8B-B14F-4D97-AF65-F5344CB8AC3E}">
        <p14:creationId xmlns:p14="http://schemas.microsoft.com/office/powerpoint/2010/main" val="2824734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normAutofit/>
          </a:bodyPr>
          <a:lstStyle/>
          <a:p>
            <a:r>
              <a:rPr lang="en-US" dirty="0" smtClean="0"/>
              <a:t>Seminole Patchwork and a signature block for my Lap Quilt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2349997"/>
            <a:ext cx="2607392" cy="43108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28600"/>
            <a:ext cx="4826000" cy="635000"/>
          </a:xfrm>
          <a:prstGeom prst="rect">
            <a:avLst/>
          </a:prstGeom>
        </p:spPr>
      </p:pic>
    </p:spTree>
    <p:extLst>
      <p:ext uri="{BB962C8B-B14F-4D97-AF65-F5344CB8AC3E}">
        <p14:creationId xmlns:p14="http://schemas.microsoft.com/office/powerpoint/2010/main" val="259135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457200"/>
            <a:ext cx="3867150" cy="5156200"/>
          </a:xfrm>
          <a:prstGeom prst="rect">
            <a:avLst/>
          </a:prstGeom>
        </p:spPr>
      </p:pic>
    </p:spTree>
    <p:extLst>
      <p:ext uri="{BB962C8B-B14F-4D97-AF65-F5344CB8AC3E}">
        <p14:creationId xmlns:p14="http://schemas.microsoft.com/office/powerpoint/2010/main" val="87513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62519"/>
            <a:ext cx="3600450" cy="4800600"/>
          </a:xfrm>
          <a:prstGeom prst="rect">
            <a:avLst/>
          </a:prstGeom>
        </p:spPr>
      </p:pic>
      <p:sp>
        <p:nvSpPr>
          <p:cNvPr id="3" name="TextBox 2"/>
          <p:cNvSpPr txBox="1"/>
          <p:nvPr/>
        </p:nvSpPr>
        <p:spPr>
          <a:xfrm>
            <a:off x="5181600" y="990600"/>
            <a:ext cx="3200400" cy="3046988"/>
          </a:xfrm>
          <a:prstGeom prst="rect">
            <a:avLst/>
          </a:prstGeom>
          <a:noFill/>
        </p:spPr>
        <p:txBody>
          <a:bodyPr wrap="square" rtlCol="0">
            <a:spAutoFit/>
          </a:bodyPr>
          <a:lstStyle/>
          <a:p>
            <a:r>
              <a:rPr lang="en-US" sz="2400" dirty="0" smtClean="0"/>
              <a:t>Place the ruler to cut a straight edge on the </a:t>
            </a:r>
            <a:r>
              <a:rPr lang="en-US" sz="2400" dirty="0" err="1" smtClean="0"/>
              <a:t>seminole</a:t>
            </a:r>
            <a:r>
              <a:rPr lang="en-US" sz="2400" dirty="0" smtClean="0"/>
              <a:t> strip. I allowed ¼” from the point the bright center formed to gauge my trimming of the strip on each side of the center.</a:t>
            </a:r>
            <a:endParaRPr lang="en-US" sz="2400" dirty="0"/>
          </a:p>
        </p:txBody>
      </p:sp>
    </p:spTree>
    <p:extLst>
      <p:ext uri="{BB962C8B-B14F-4D97-AF65-F5344CB8AC3E}">
        <p14:creationId xmlns:p14="http://schemas.microsoft.com/office/powerpoint/2010/main" val="264561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81000"/>
            <a:ext cx="4286250" cy="5715000"/>
          </a:xfrm>
          <a:prstGeom prst="rect">
            <a:avLst/>
          </a:prstGeom>
        </p:spPr>
      </p:pic>
      <p:sp>
        <p:nvSpPr>
          <p:cNvPr id="3" name="TextBox 2"/>
          <p:cNvSpPr txBox="1"/>
          <p:nvPr/>
        </p:nvSpPr>
        <p:spPr>
          <a:xfrm>
            <a:off x="5029200" y="1828800"/>
            <a:ext cx="2590800" cy="1200329"/>
          </a:xfrm>
          <a:prstGeom prst="rect">
            <a:avLst/>
          </a:prstGeom>
          <a:noFill/>
        </p:spPr>
        <p:txBody>
          <a:bodyPr wrap="square" rtlCol="0">
            <a:spAutoFit/>
          </a:bodyPr>
          <a:lstStyle/>
          <a:p>
            <a:r>
              <a:rPr lang="en-US" sz="2400" dirty="0" smtClean="0"/>
              <a:t>Here I am trimming one side of the strip.</a:t>
            </a:r>
            <a:endParaRPr lang="en-US" sz="2400" dirty="0"/>
          </a:p>
        </p:txBody>
      </p:sp>
    </p:spTree>
    <p:extLst>
      <p:ext uri="{BB962C8B-B14F-4D97-AF65-F5344CB8AC3E}">
        <p14:creationId xmlns:p14="http://schemas.microsoft.com/office/powerpoint/2010/main" val="12424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800"/>
            <a:ext cx="3371850" cy="4495800"/>
          </a:xfrm>
          <a:prstGeom prst="rect">
            <a:avLst/>
          </a:prstGeom>
        </p:spPr>
      </p:pic>
      <p:sp>
        <p:nvSpPr>
          <p:cNvPr id="3" name="TextBox 2"/>
          <p:cNvSpPr txBox="1"/>
          <p:nvPr/>
        </p:nvSpPr>
        <p:spPr>
          <a:xfrm>
            <a:off x="5105400" y="1066800"/>
            <a:ext cx="3276600" cy="2308324"/>
          </a:xfrm>
          <a:prstGeom prst="rect">
            <a:avLst/>
          </a:prstGeom>
          <a:noFill/>
        </p:spPr>
        <p:txBody>
          <a:bodyPr wrap="square" rtlCol="0">
            <a:spAutoFit/>
          </a:bodyPr>
          <a:lstStyle/>
          <a:p>
            <a:r>
              <a:rPr lang="en-US" sz="2400" dirty="0" smtClean="0"/>
              <a:t>When both sides of the center are trimmed, sew the 1 1 /4” border to each side of the Seminole patchwork to finish the trim.</a:t>
            </a:r>
            <a:endParaRPr lang="en-US" sz="2400" dirty="0"/>
          </a:p>
        </p:txBody>
      </p:sp>
    </p:spTree>
    <p:extLst>
      <p:ext uri="{BB962C8B-B14F-4D97-AF65-F5344CB8AC3E}">
        <p14:creationId xmlns:p14="http://schemas.microsoft.com/office/powerpoint/2010/main" val="2777912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762000"/>
            <a:ext cx="3714750" cy="4953000"/>
          </a:xfrm>
          <a:prstGeom prst="rect">
            <a:avLst/>
          </a:prstGeom>
        </p:spPr>
      </p:pic>
      <p:sp>
        <p:nvSpPr>
          <p:cNvPr id="3" name="TextBox 2"/>
          <p:cNvSpPr txBox="1"/>
          <p:nvPr/>
        </p:nvSpPr>
        <p:spPr>
          <a:xfrm>
            <a:off x="5943600" y="1524000"/>
            <a:ext cx="2895600" cy="1569660"/>
          </a:xfrm>
          <a:prstGeom prst="rect">
            <a:avLst/>
          </a:prstGeom>
          <a:noFill/>
        </p:spPr>
        <p:txBody>
          <a:bodyPr wrap="square" rtlCol="0">
            <a:spAutoFit/>
          </a:bodyPr>
          <a:lstStyle/>
          <a:p>
            <a:r>
              <a:rPr lang="en-US" sz="2400" dirty="0" smtClean="0"/>
              <a:t>Here I am sewing the Seminole border to each side of the signature block</a:t>
            </a:r>
            <a:endParaRPr lang="en-US" sz="2400" dirty="0"/>
          </a:p>
        </p:txBody>
      </p:sp>
    </p:spTree>
    <p:extLst>
      <p:ext uri="{BB962C8B-B14F-4D97-AF65-F5344CB8AC3E}">
        <p14:creationId xmlns:p14="http://schemas.microsoft.com/office/powerpoint/2010/main" val="420169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33400"/>
            <a:ext cx="4019550" cy="5359400"/>
          </a:xfrm>
          <a:prstGeom prst="rect">
            <a:avLst/>
          </a:prstGeom>
        </p:spPr>
      </p:pic>
    </p:spTree>
    <p:extLst>
      <p:ext uri="{BB962C8B-B14F-4D97-AF65-F5344CB8AC3E}">
        <p14:creationId xmlns:p14="http://schemas.microsoft.com/office/powerpoint/2010/main" val="945870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685800"/>
            <a:ext cx="4057650" cy="5410200"/>
          </a:xfrm>
          <a:prstGeom prst="rect">
            <a:avLst/>
          </a:prstGeom>
        </p:spPr>
      </p:pic>
      <p:sp>
        <p:nvSpPr>
          <p:cNvPr id="3" name="TextBox 2"/>
          <p:cNvSpPr txBox="1"/>
          <p:nvPr/>
        </p:nvSpPr>
        <p:spPr>
          <a:xfrm>
            <a:off x="5410200" y="1219200"/>
            <a:ext cx="3352800" cy="2308324"/>
          </a:xfrm>
          <a:prstGeom prst="rect">
            <a:avLst/>
          </a:prstGeom>
          <a:noFill/>
        </p:spPr>
        <p:txBody>
          <a:bodyPr wrap="square" rtlCol="0">
            <a:spAutoFit/>
          </a:bodyPr>
          <a:lstStyle/>
          <a:p>
            <a:r>
              <a:rPr lang="en-US" sz="2400" dirty="0" smtClean="0"/>
              <a:t>Final step is to trim the block and line the patch. Once turned and pressed, you can sew the signature patch to the back of your quilt.</a:t>
            </a:r>
            <a:endParaRPr lang="en-US" sz="2400" dirty="0"/>
          </a:p>
        </p:txBody>
      </p:sp>
    </p:spTree>
    <p:extLst>
      <p:ext uri="{BB962C8B-B14F-4D97-AF65-F5344CB8AC3E}">
        <p14:creationId xmlns:p14="http://schemas.microsoft.com/office/powerpoint/2010/main" val="3065137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077200" cy="1754326"/>
          </a:xfrm>
          <a:prstGeom prst="rect">
            <a:avLst/>
          </a:prstGeom>
        </p:spPr>
        <p:txBody>
          <a:bodyPr wrap="square">
            <a:spAutoFit/>
          </a:bodyPr>
          <a:lstStyle/>
          <a:p>
            <a:r>
              <a:rPr lang="en-US" dirty="0" smtClean="0"/>
              <a:t>You will need:</a:t>
            </a:r>
          </a:p>
          <a:p>
            <a:r>
              <a:rPr lang="en-US" dirty="0" smtClean="0"/>
              <a:t>-    rotary cutter, a 24 X 6” ruler and a 6” square ruler for trimming. </a:t>
            </a:r>
          </a:p>
          <a:p>
            <a:pPr marL="285750" indent="-285750">
              <a:buFontTx/>
              <a:buChar char="-"/>
            </a:pPr>
            <a:r>
              <a:rPr lang="en-US" dirty="0" smtClean="0"/>
              <a:t>¼” foot and your all purpose sewing machine foot. </a:t>
            </a:r>
          </a:p>
          <a:p>
            <a:pPr marL="285750" indent="-285750">
              <a:buFontTx/>
              <a:buChar char="-"/>
            </a:pPr>
            <a:r>
              <a:rPr lang="en-US" dirty="0" smtClean="0"/>
              <a:t>a sewing machine </a:t>
            </a:r>
          </a:p>
          <a:p>
            <a:pPr marL="285750" indent="-285750">
              <a:buFontTx/>
              <a:buChar char="-"/>
            </a:pPr>
            <a:r>
              <a:rPr lang="en-US" dirty="0" smtClean="0"/>
              <a:t>steam iron and press board </a:t>
            </a:r>
          </a:p>
          <a:p>
            <a:pPr marL="285750" indent="-285750">
              <a:buFontTx/>
              <a:buChar char="-"/>
            </a:pPr>
            <a:r>
              <a:rPr lang="en-US" dirty="0" smtClean="0"/>
              <a:t>Refer to Seminole Patchwork Book</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743200"/>
            <a:ext cx="2914650" cy="3886200"/>
          </a:xfrm>
          <a:prstGeom prst="rect">
            <a:avLst/>
          </a:prstGeom>
        </p:spPr>
      </p:pic>
    </p:spTree>
    <p:extLst>
      <p:ext uri="{BB962C8B-B14F-4D97-AF65-F5344CB8AC3E}">
        <p14:creationId xmlns:p14="http://schemas.microsoft.com/office/powerpoint/2010/main" val="337290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85800"/>
            <a:ext cx="8610600" cy="5909310"/>
          </a:xfrm>
          <a:prstGeom prst="rect">
            <a:avLst/>
          </a:prstGeom>
        </p:spPr>
        <p:txBody>
          <a:bodyPr wrap="square">
            <a:spAutoFit/>
          </a:bodyPr>
          <a:lstStyle/>
          <a:p>
            <a:r>
              <a:rPr lang="en-US" dirty="0" smtClean="0"/>
              <a:t>Start your signature block either with a hand or machine embroidered  6 ½” embroidered signature block. I made a 6 ½ “ block for my current </a:t>
            </a:r>
            <a:r>
              <a:rPr lang="en-US" dirty="0" err="1" smtClean="0"/>
              <a:t>Piecemakers</a:t>
            </a:r>
            <a:r>
              <a:rPr lang="en-US" dirty="0" smtClean="0"/>
              <a:t> Lap quilt club members in Salisbury, MD. </a:t>
            </a:r>
          </a:p>
          <a:p>
            <a:endParaRPr lang="en-US" dirty="0"/>
          </a:p>
          <a:p>
            <a:endParaRPr lang="en-US" dirty="0" smtClean="0"/>
          </a:p>
          <a:p>
            <a:r>
              <a:rPr lang="en-US" dirty="0" smtClean="0"/>
              <a:t>Learn to do a Seminole Patchwork border for your quilt label. </a:t>
            </a:r>
          </a:p>
          <a:p>
            <a:r>
              <a:rPr lang="en-US" dirty="0" smtClean="0"/>
              <a:t>You will need:</a:t>
            </a:r>
          </a:p>
          <a:p>
            <a:r>
              <a:rPr lang="en-US" dirty="0" smtClean="0"/>
              <a:t>If you have fabric from your lap quilt you may wish to match the label to the Seminole border. </a:t>
            </a:r>
          </a:p>
          <a:p>
            <a:endParaRPr lang="en-US" dirty="0" smtClean="0"/>
          </a:p>
          <a:p>
            <a:r>
              <a:rPr lang="en-US" dirty="0" smtClean="0"/>
              <a:t>Please cut these strips:</a:t>
            </a:r>
            <a:endParaRPr lang="en-US" dirty="0"/>
          </a:p>
          <a:p>
            <a:r>
              <a:rPr lang="en-US" dirty="0" smtClean="0"/>
              <a:t>-Light print or solid- 2- 1 ½” strips X 45”</a:t>
            </a:r>
            <a:r>
              <a:rPr lang="en-US" dirty="0" smtClean="0">
                <a:effectLst/>
              </a:rPr>
              <a:t>  </a:t>
            </a:r>
            <a:r>
              <a:rPr lang="en-US" dirty="0" smtClean="0"/>
              <a:t>(width)</a:t>
            </a:r>
          </a:p>
          <a:p>
            <a:r>
              <a:rPr lang="en-US" dirty="0" smtClean="0"/>
              <a:t>-Dark print or solid – 2- ¾” strips X 45”</a:t>
            </a:r>
          </a:p>
          <a:p>
            <a:r>
              <a:rPr lang="en-US" dirty="0" smtClean="0"/>
              <a:t>-Bright center solid or print – 1- 1 ¼” strip X 45”</a:t>
            </a:r>
          </a:p>
          <a:p>
            <a:r>
              <a:rPr lang="en-US" dirty="0" smtClean="0"/>
              <a:t>-If you want a border for the Seminole patch work cut 2- 1</a:t>
            </a:r>
            <a:r>
              <a:rPr lang="en-US" dirty="0" smtClean="0">
                <a:effectLst/>
              </a:rPr>
              <a:t>  </a:t>
            </a:r>
            <a:r>
              <a:rPr lang="en-US" dirty="0" smtClean="0"/>
              <a:t>¼” </a:t>
            </a:r>
            <a:r>
              <a:rPr lang="en-US" dirty="0" smtClean="0">
                <a:effectLst/>
              </a:rPr>
              <a:t> </a:t>
            </a:r>
            <a:r>
              <a:rPr lang="en-US" dirty="0" smtClean="0"/>
              <a:t>X 45” strips to frame the finished strip</a:t>
            </a:r>
          </a:p>
          <a:p>
            <a:r>
              <a:rPr lang="en-US" dirty="0" smtClean="0"/>
              <a:t>-Thread to match</a:t>
            </a:r>
          </a:p>
          <a:p>
            <a:endParaRPr lang="en-US" dirty="0"/>
          </a:p>
          <a:p>
            <a:r>
              <a:rPr lang="en-US" dirty="0" smtClean="0"/>
              <a:t>You will need a piece of fabric to back the quilt label to finish the patch. When finished, this label will be something you can sew on the back of your quilt.</a:t>
            </a:r>
          </a:p>
          <a:p>
            <a:endParaRPr lang="en-US" dirty="0" smtClean="0"/>
          </a:p>
        </p:txBody>
      </p:sp>
    </p:spTree>
    <p:extLst>
      <p:ext uri="{BB962C8B-B14F-4D97-AF65-F5344CB8AC3E}">
        <p14:creationId xmlns:p14="http://schemas.microsoft.com/office/powerpoint/2010/main" val="179191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30200"/>
            <a:ext cx="3714750" cy="4953000"/>
          </a:xfrm>
          <a:prstGeom prst="rect">
            <a:avLst/>
          </a:prstGeom>
        </p:spPr>
      </p:pic>
      <p:sp>
        <p:nvSpPr>
          <p:cNvPr id="3" name="TextBox 2"/>
          <p:cNvSpPr txBox="1"/>
          <p:nvPr/>
        </p:nvSpPr>
        <p:spPr>
          <a:xfrm>
            <a:off x="4876800" y="2286000"/>
            <a:ext cx="3581400" cy="1200329"/>
          </a:xfrm>
          <a:prstGeom prst="rect">
            <a:avLst/>
          </a:prstGeom>
          <a:noFill/>
        </p:spPr>
        <p:txBody>
          <a:bodyPr wrap="square" rtlCol="0">
            <a:spAutoFit/>
          </a:bodyPr>
          <a:lstStyle/>
          <a:p>
            <a:r>
              <a:rPr lang="en-US" sz="2400" dirty="0" smtClean="0"/>
              <a:t>Embroidery block done as the base for the signature block.</a:t>
            </a:r>
            <a:endParaRPr lang="en-US" sz="2400" dirty="0"/>
          </a:p>
        </p:txBody>
      </p:sp>
    </p:spTree>
    <p:extLst>
      <p:ext uri="{BB962C8B-B14F-4D97-AF65-F5344CB8AC3E}">
        <p14:creationId xmlns:p14="http://schemas.microsoft.com/office/powerpoint/2010/main" val="39413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2175" y="761999"/>
            <a:ext cx="5181600" cy="646331"/>
          </a:xfrm>
          <a:prstGeom prst="rect">
            <a:avLst/>
          </a:prstGeom>
          <a:noFill/>
        </p:spPr>
        <p:txBody>
          <a:bodyPr wrap="square" rtlCol="0">
            <a:spAutoFit/>
          </a:bodyPr>
          <a:lstStyle/>
          <a:p>
            <a:r>
              <a:rPr lang="en-US" dirty="0" smtClean="0"/>
              <a:t>Be very precise when cutting and piecing your strips.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424544"/>
            <a:ext cx="3714750" cy="4953000"/>
          </a:xfrm>
          <a:prstGeom prst="rect">
            <a:avLst/>
          </a:prstGeom>
        </p:spPr>
      </p:pic>
    </p:spTree>
    <p:extLst>
      <p:ext uri="{BB962C8B-B14F-4D97-AF65-F5344CB8AC3E}">
        <p14:creationId xmlns:p14="http://schemas.microsoft.com/office/powerpoint/2010/main" val="188175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457200"/>
            <a:ext cx="3886200" cy="3785652"/>
          </a:xfrm>
          <a:prstGeom prst="rect">
            <a:avLst/>
          </a:prstGeom>
          <a:noFill/>
        </p:spPr>
        <p:txBody>
          <a:bodyPr wrap="square" rtlCol="0">
            <a:spAutoFit/>
          </a:bodyPr>
          <a:lstStyle/>
          <a:p>
            <a:r>
              <a:rPr lang="en-US" sz="2400" dirty="0" smtClean="0"/>
              <a:t>Layout the strips and sew the strips together with a ¼” seam. Be precise and start in the middle with the bright strip. Carefully press the seams to the center so you do not catch them in the next row of stitching. Press every time you sew a strip in place.</a:t>
            </a:r>
          </a:p>
          <a:p>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62000"/>
            <a:ext cx="3714750" cy="4953000"/>
          </a:xfrm>
          <a:prstGeom prst="rect">
            <a:avLst/>
          </a:prstGeom>
        </p:spPr>
      </p:pic>
    </p:spTree>
    <p:extLst>
      <p:ext uri="{BB962C8B-B14F-4D97-AF65-F5344CB8AC3E}">
        <p14:creationId xmlns:p14="http://schemas.microsoft.com/office/powerpoint/2010/main" val="33704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533400"/>
            <a:ext cx="6934200" cy="830997"/>
          </a:xfrm>
          <a:prstGeom prst="rect">
            <a:avLst/>
          </a:prstGeom>
          <a:noFill/>
        </p:spPr>
        <p:txBody>
          <a:bodyPr wrap="square" rtlCol="0">
            <a:spAutoFit/>
          </a:bodyPr>
          <a:lstStyle/>
          <a:p>
            <a:r>
              <a:rPr lang="en-US" sz="2400" dirty="0" smtClean="0"/>
              <a:t>We are doing design 10 from the Seminole patchwork book.</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425" y="1066800"/>
            <a:ext cx="4095750" cy="5461000"/>
          </a:xfrm>
          <a:prstGeom prst="rect">
            <a:avLst/>
          </a:prstGeom>
        </p:spPr>
      </p:pic>
    </p:spTree>
    <p:extLst>
      <p:ext uri="{BB962C8B-B14F-4D97-AF65-F5344CB8AC3E}">
        <p14:creationId xmlns:p14="http://schemas.microsoft.com/office/powerpoint/2010/main" val="324259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533400"/>
            <a:ext cx="4000500" cy="5334000"/>
          </a:xfrm>
          <a:prstGeom prst="rect">
            <a:avLst/>
          </a:prstGeom>
        </p:spPr>
      </p:pic>
      <p:sp>
        <p:nvSpPr>
          <p:cNvPr id="3" name="TextBox 2"/>
          <p:cNvSpPr txBox="1"/>
          <p:nvPr/>
        </p:nvSpPr>
        <p:spPr>
          <a:xfrm>
            <a:off x="5181600" y="609600"/>
            <a:ext cx="3429000" cy="3416320"/>
          </a:xfrm>
          <a:prstGeom prst="rect">
            <a:avLst/>
          </a:prstGeom>
          <a:noFill/>
        </p:spPr>
        <p:txBody>
          <a:bodyPr wrap="square" rtlCol="0">
            <a:spAutoFit/>
          </a:bodyPr>
          <a:lstStyle/>
          <a:p>
            <a:r>
              <a:rPr lang="en-US" sz="2400" dirty="0" smtClean="0"/>
              <a:t>Cut 1 ¼” strips from the long strip. Align the strips “consistently” in an off set. I choose to have the narrow blue strip to line up in the middle of the bright strip as I pieced the 1 ¼” strips together. (see the picture)</a:t>
            </a:r>
            <a:endParaRPr lang="en-US" sz="2400" dirty="0"/>
          </a:p>
        </p:txBody>
      </p:sp>
    </p:spTree>
    <p:extLst>
      <p:ext uri="{BB962C8B-B14F-4D97-AF65-F5344CB8AC3E}">
        <p14:creationId xmlns:p14="http://schemas.microsoft.com/office/powerpoint/2010/main" val="194511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609600"/>
            <a:ext cx="4171950" cy="5562600"/>
          </a:xfrm>
          <a:prstGeom prst="rect">
            <a:avLst/>
          </a:prstGeom>
        </p:spPr>
      </p:pic>
      <p:sp>
        <p:nvSpPr>
          <p:cNvPr id="3" name="TextBox 2"/>
          <p:cNvSpPr txBox="1"/>
          <p:nvPr/>
        </p:nvSpPr>
        <p:spPr>
          <a:xfrm>
            <a:off x="838200" y="1295400"/>
            <a:ext cx="3124200" cy="1569660"/>
          </a:xfrm>
          <a:prstGeom prst="rect">
            <a:avLst/>
          </a:prstGeom>
          <a:noFill/>
        </p:spPr>
        <p:txBody>
          <a:bodyPr wrap="square" rtlCol="0">
            <a:spAutoFit/>
          </a:bodyPr>
          <a:lstStyle/>
          <a:p>
            <a:r>
              <a:rPr lang="en-US" sz="2400" dirty="0" smtClean="0"/>
              <a:t>Using ¼” seam off set and sew the strips together to form a long border.</a:t>
            </a:r>
            <a:endParaRPr lang="en-US" sz="2400" dirty="0"/>
          </a:p>
        </p:txBody>
      </p:sp>
    </p:spTree>
    <p:extLst>
      <p:ext uri="{BB962C8B-B14F-4D97-AF65-F5344CB8AC3E}">
        <p14:creationId xmlns:p14="http://schemas.microsoft.com/office/powerpoint/2010/main" val="3329995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5216</TotalTime>
  <Words>513</Words>
  <Application>Microsoft Office PowerPoint</Application>
  <PresentationFormat>On-screen Show (4:3)</PresentationFormat>
  <Paragraphs>33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Seminole Patchwork and a signature block for my Lap Quilt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10</cp:revision>
  <dcterms:created xsi:type="dcterms:W3CDTF">2020-06-24T15:36:08Z</dcterms:created>
  <dcterms:modified xsi:type="dcterms:W3CDTF">2020-06-28T06:32:57Z</dcterms:modified>
</cp:coreProperties>
</file>